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205"/>
    <a:srgbClr val="462679"/>
    <a:srgbClr val="365991"/>
    <a:srgbClr val="5C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1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2A9BE-4240-448E-AD32-C3B6A2917E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5DB4D4C-BA22-47C6-AC52-7852B2FF21FE}">
      <dgm:prSet phldrT="[Tekst]"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/>
            <a:t>Release </a:t>
          </a:r>
          <a:r>
            <a:rPr lang="nl-NL" dirty="0" err="1"/>
            <a:t>models</a:t>
          </a:r>
          <a:endParaRPr lang="nl-NL" dirty="0"/>
        </a:p>
      </dgm:t>
    </dgm:pt>
    <dgm:pt modelId="{8A06F2A2-D9AF-4843-896A-F448AD1D7E55}" type="parTrans" cxnId="{0C6D2248-5D25-42EA-A135-73B92B51A3C7}">
      <dgm:prSet/>
      <dgm:spPr/>
      <dgm:t>
        <a:bodyPr/>
        <a:lstStyle/>
        <a:p>
          <a:endParaRPr lang="nl-NL"/>
        </a:p>
      </dgm:t>
    </dgm:pt>
    <dgm:pt modelId="{BCFA9B62-1B5B-4D70-BE76-F932CB084991}" type="sibTrans" cxnId="{0C6D2248-5D25-42EA-A135-73B92B51A3C7}">
      <dgm:prSet/>
      <dgm:spPr/>
      <dgm:t>
        <a:bodyPr/>
        <a:lstStyle/>
        <a:p>
          <a:endParaRPr lang="nl-NL"/>
        </a:p>
      </dgm:t>
    </dgm:pt>
    <dgm:pt modelId="{BFD2088A-FD72-4E14-BA0E-45C72C4D5723}">
      <dgm:prSet phldrT="[Tekst]"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/>
            <a:t>Gas Release</a:t>
          </a:r>
        </a:p>
      </dgm:t>
    </dgm:pt>
    <dgm:pt modelId="{CED4A75D-1943-4243-835F-183E6901E0E5}" type="parTrans" cxnId="{94B06FE0-A2A5-4690-81C1-902BC533AF04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9B669D88-D204-4C48-9E69-F7609EBEDBC1}" type="sibTrans" cxnId="{94B06FE0-A2A5-4690-81C1-902BC533AF04}">
      <dgm:prSet/>
      <dgm:spPr/>
      <dgm:t>
        <a:bodyPr/>
        <a:lstStyle/>
        <a:p>
          <a:endParaRPr lang="nl-NL"/>
        </a:p>
      </dgm:t>
    </dgm:pt>
    <dgm:pt modelId="{64224B09-D8C6-4292-BF97-B680BE53712E}">
      <dgm:prSet phldrT="[Tekst]"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 err="1"/>
            <a:t>Pressurized</a:t>
          </a:r>
          <a:r>
            <a:rPr lang="nl-NL" dirty="0"/>
            <a:t> release model</a:t>
          </a:r>
        </a:p>
      </dgm:t>
    </dgm:pt>
    <dgm:pt modelId="{C2ED95B9-DB04-4D48-AE3B-06750D578CB9}" type="parTrans" cxnId="{92B706CA-96E7-43B3-A87F-8D5857193D7A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4D573820-3050-47AF-840D-E428B9B8EBDA}" type="sibTrans" cxnId="{92B706CA-96E7-43B3-A87F-8D5857193D7A}">
      <dgm:prSet/>
      <dgm:spPr/>
      <dgm:t>
        <a:bodyPr/>
        <a:lstStyle/>
        <a:p>
          <a:endParaRPr lang="nl-NL"/>
        </a:p>
      </dgm:t>
    </dgm:pt>
    <dgm:pt modelId="{36DFA3B8-8A61-40BF-B7AE-27ADA677DFEF}">
      <dgm:prSet phldrT="[Tekst]"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/>
            <a:t>Manual input</a:t>
          </a:r>
        </a:p>
      </dgm:t>
    </dgm:pt>
    <dgm:pt modelId="{BE6D7C4E-0815-4527-8D72-B9A48741C64C}" type="parTrans" cxnId="{99F45ABA-7077-40C7-92EB-9E28F8594FB5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A445D8B0-25C3-47A3-8D7A-E59D0791E5DB}" type="sibTrans" cxnId="{99F45ABA-7077-40C7-92EB-9E28F8594FB5}">
      <dgm:prSet/>
      <dgm:spPr/>
      <dgm:t>
        <a:bodyPr/>
        <a:lstStyle/>
        <a:p>
          <a:endParaRPr lang="nl-NL"/>
        </a:p>
      </dgm:t>
    </dgm:pt>
    <dgm:pt modelId="{AE1DCCA3-362B-4E7C-8D3B-753A0530D801}">
      <dgm:prSet phldrT="[Tekst]"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 err="1"/>
            <a:t>Liquefied</a:t>
          </a:r>
          <a:r>
            <a:rPr lang="nl-NL" dirty="0"/>
            <a:t> Gas release</a:t>
          </a:r>
        </a:p>
      </dgm:t>
    </dgm:pt>
    <dgm:pt modelId="{E52ACFD2-00A1-4E14-9BBF-8CB5C62D1590}" type="parTrans" cxnId="{6087353C-977F-4E60-BF74-8BFEE25B5383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DAAD8D55-3F79-471C-82B1-215D1B871721}" type="sibTrans" cxnId="{6087353C-977F-4E60-BF74-8BFEE25B5383}">
      <dgm:prSet/>
      <dgm:spPr/>
      <dgm:t>
        <a:bodyPr/>
        <a:lstStyle/>
        <a:p>
          <a:endParaRPr lang="nl-NL"/>
        </a:p>
      </dgm:t>
    </dgm:pt>
    <dgm:pt modelId="{B530A48C-4EC0-4C50-ACBA-22D42F9E49D1}">
      <dgm:prSet phldrT="[Tekst]"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/>
            <a:t>Liquid release model: direct </a:t>
          </a:r>
          <a:r>
            <a:rPr lang="nl-NL" dirty="0" err="1"/>
            <a:t>evaporation</a:t>
          </a:r>
          <a:endParaRPr lang="nl-NL" dirty="0"/>
        </a:p>
      </dgm:t>
    </dgm:pt>
    <dgm:pt modelId="{557D921B-F7F6-4AC1-BAE7-9439A4E06E4F}" type="parTrans" cxnId="{9E3B79FB-F99C-4EFC-AAB0-206647EABC7B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9B9BF9DD-9A9A-415F-874D-51C51890E9B6}" type="sibTrans" cxnId="{9E3B79FB-F99C-4EFC-AAB0-206647EABC7B}">
      <dgm:prSet/>
      <dgm:spPr/>
      <dgm:t>
        <a:bodyPr/>
        <a:lstStyle/>
        <a:p>
          <a:endParaRPr lang="nl-NL"/>
        </a:p>
      </dgm:t>
    </dgm:pt>
    <dgm:pt modelId="{F0B3AA6E-08DC-4FEB-B5A8-2D4139752D9B}">
      <dgm:prSet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/>
            <a:t>Liquid Release</a:t>
          </a:r>
        </a:p>
      </dgm:t>
    </dgm:pt>
    <dgm:pt modelId="{5C0CF0B4-5403-4B90-AFA3-F3FB3BAC9B92}" type="parTrans" cxnId="{505C4313-F5EB-4272-A794-09D65939320D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1355E177-3C04-4E1F-9896-546207315B6E}" type="sibTrans" cxnId="{505C4313-F5EB-4272-A794-09D65939320D}">
      <dgm:prSet/>
      <dgm:spPr/>
      <dgm:t>
        <a:bodyPr/>
        <a:lstStyle/>
        <a:p>
          <a:endParaRPr lang="nl-NL"/>
        </a:p>
      </dgm:t>
    </dgm:pt>
    <dgm:pt modelId="{359C0D11-5972-4AF8-A4C4-BC634EDAD47C}">
      <dgm:prSet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 err="1"/>
            <a:t>Atmospheric</a:t>
          </a:r>
          <a:r>
            <a:rPr lang="nl-NL" dirty="0"/>
            <a:t>: pool </a:t>
          </a:r>
          <a:r>
            <a:rPr lang="nl-NL" dirty="0" err="1"/>
            <a:t>evaporation</a:t>
          </a:r>
          <a:endParaRPr lang="nl-NL" dirty="0"/>
        </a:p>
      </dgm:t>
    </dgm:pt>
    <dgm:pt modelId="{CA8B37C9-46D5-4255-9E1C-D8783BC6B9F1}" type="parTrans" cxnId="{9F076DDA-4049-4072-9F58-F6776C429710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86B6100B-A74F-4EDC-8E86-7F4FAFEC7EBA}" type="sibTrans" cxnId="{9F076DDA-4049-4072-9F58-F6776C429710}">
      <dgm:prSet/>
      <dgm:spPr/>
      <dgm:t>
        <a:bodyPr/>
        <a:lstStyle/>
        <a:p>
          <a:endParaRPr lang="nl-NL"/>
        </a:p>
      </dgm:t>
    </dgm:pt>
    <dgm:pt modelId="{A7593742-FFBE-42AC-8088-287CF3503192}">
      <dgm:prSet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 err="1"/>
            <a:t>Atmospheric</a:t>
          </a:r>
          <a:r>
            <a:rPr lang="nl-NL" dirty="0"/>
            <a:t>: pool </a:t>
          </a:r>
          <a:r>
            <a:rPr lang="nl-NL" dirty="0" err="1"/>
            <a:t>evaporation</a:t>
          </a:r>
          <a:endParaRPr lang="nl-NL" dirty="0"/>
        </a:p>
      </dgm:t>
    </dgm:pt>
    <dgm:pt modelId="{F0ACA975-8B49-48B7-91B1-A271F6636D5A}" type="parTrans" cxnId="{1FF30079-B884-4435-A549-8443AB6A9CE3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1224F752-F151-4C5B-B19C-9AAC38A4A920}" type="sibTrans" cxnId="{1FF30079-B884-4435-A549-8443AB6A9CE3}">
      <dgm:prSet/>
      <dgm:spPr/>
      <dgm:t>
        <a:bodyPr/>
        <a:lstStyle/>
        <a:p>
          <a:endParaRPr lang="nl-NL"/>
        </a:p>
      </dgm:t>
    </dgm:pt>
    <dgm:pt modelId="{7129FE94-3949-445B-B1EA-C69546F0A72E}">
      <dgm:prSet/>
      <dgm:spPr>
        <a:ln>
          <a:solidFill>
            <a:srgbClr val="5CA5DC"/>
          </a:solidFill>
        </a:ln>
      </dgm:spPr>
      <dgm:t>
        <a:bodyPr/>
        <a:lstStyle/>
        <a:p>
          <a:r>
            <a:rPr lang="nl-NL" dirty="0"/>
            <a:t>Manual input</a:t>
          </a:r>
        </a:p>
      </dgm:t>
    </dgm:pt>
    <dgm:pt modelId="{13B9DED6-02DF-43F5-B3A1-C304FAC843AA}" type="parTrans" cxnId="{FA3D02E1-B744-40AD-B927-120F4F404A03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750F3F73-8F37-4250-8057-26FC01139CD1}" type="sibTrans" cxnId="{FA3D02E1-B744-40AD-B927-120F4F404A03}">
      <dgm:prSet/>
      <dgm:spPr/>
      <dgm:t>
        <a:bodyPr/>
        <a:lstStyle/>
        <a:p>
          <a:endParaRPr lang="nl-NL"/>
        </a:p>
      </dgm:t>
    </dgm:pt>
    <dgm:pt modelId="{29F79CD8-DE3B-4C88-8923-C54881316B5E}">
      <dgm:prSet/>
      <dgm:spPr/>
      <dgm:t>
        <a:bodyPr/>
        <a:lstStyle/>
        <a:p>
          <a:r>
            <a:rPr lang="nl-NL" dirty="0" err="1"/>
            <a:t>Vapour</a:t>
          </a:r>
          <a:r>
            <a:rPr lang="nl-NL" dirty="0"/>
            <a:t> </a:t>
          </a:r>
          <a:r>
            <a:rPr lang="nl-NL" dirty="0" err="1"/>
            <a:t>Pressure</a:t>
          </a:r>
          <a:r>
            <a:rPr lang="nl-NL" dirty="0"/>
            <a:t> release model</a:t>
          </a:r>
        </a:p>
      </dgm:t>
    </dgm:pt>
    <dgm:pt modelId="{17E17F56-F3BD-40FA-9A7C-8FFE5FD34D73}" type="parTrans" cxnId="{0A857D0F-3DFB-454A-BFED-F48D92CBDB5D}">
      <dgm:prSet/>
      <dgm:spPr>
        <a:ln>
          <a:solidFill>
            <a:srgbClr val="5CA5DC"/>
          </a:solidFill>
        </a:ln>
      </dgm:spPr>
      <dgm:t>
        <a:bodyPr/>
        <a:lstStyle/>
        <a:p>
          <a:endParaRPr lang="nl-NL"/>
        </a:p>
      </dgm:t>
    </dgm:pt>
    <dgm:pt modelId="{FDB9A467-AB35-4274-8A16-404DD323B28B}" type="sibTrans" cxnId="{0A857D0F-3DFB-454A-BFED-F48D92CBDB5D}">
      <dgm:prSet/>
      <dgm:spPr/>
      <dgm:t>
        <a:bodyPr/>
        <a:lstStyle/>
        <a:p>
          <a:endParaRPr lang="nl-NL"/>
        </a:p>
      </dgm:t>
    </dgm:pt>
    <dgm:pt modelId="{99D55842-B833-47A2-B17D-2A1E5B8235AF}" type="pres">
      <dgm:prSet presAssocID="{CC02A9BE-4240-448E-AD32-C3B6A2917E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E6E240-E952-4710-B151-9F1E8FDE7BE2}" type="pres">
      <dgm:prSet presAssocID="{F5DB4D4C-BA22-47C6-AC52-7852B2FF21FE}" presName="hierRoot1" presStyleCnt="0"/>
      <dgm:spPr/>
    </dgm:pt>
    <dgm:pt modelId="{58FBA388-19F3-4118-9B91-CB4FC52EDD98}" type="pres">
      <dgm:prSet presAssocID="{F5DB4D4C-BA22-47C6-AC52-7852B2FF21FE}" presName="composite" presStyleCnt="0"/>
      <dgm:spPr/>
    </dgm:pt>
    <dgm:pt modelId="{BC0B5BF3-0E22-44A1-B002-46140CE51885}" type="pres">
      <dgm:prSet presAssocID="{F5DB4D4C-BA22-47C6-AC52-7852B2FF21FE}" presName="background" presStyleLbl="node0" presStyleIdx="0" presStyleCnt="1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0B049432-6E47-4E11-AA93-2AFF04B35AD4}" type="pres">
      <dgm:prSet presAssocID="{F5DB4D4C-BA22-47C6-AC52-7852B2FF21FE}" presName="text" presStyleLbl="fgAcc0" presStyleIdx="0" presStyleCnt="1" custLinFactNeighborX="2469" custLinFactNeighborY="-64608">
        <dgm:presLayoutVars>
          <dgm:chPref val="3"/>
        </dgm:presLayoutVars>
      </dgm:prSet>
      <dgm:spPr/>
    </dgm:pt>
    <dgm:pt modelId="{16CC274A-0CFE-43C1-BAA4-1F2740F33748}" type="pres">
      <dgm:prSet presAssocID="{F5DB4D4C-BA22-47C6-AC52-7852B2FF21FE}" presName="hierChild2" presStyleCnt="0"/>
      <dgm:spPr/>
    </dgm:pt>
    <dgm:pt modelId="{5F203260-82B2-4594-A369-871701E5A1D6}" type="pres">
      <dgm:prSet presAssocID="{CED4A75D-1943-4243-835F-183E6901E0E5}" presName="Name10" presStyleLbl="parChTrans1D2" presStyleIdx="0" presStyleCnt="3"/>
      <dgm:spPr/>
    </dgm:pt>
    <dgm:pt modelId="{A62595F5-7BCD-4D13-A132-E9E30E96E64B}" type="pres">
      <dgm:prSet presAssocID="{BFD2088A-FD72-4E14-BA0E-45C72C4D5723}" presName="hierRoot2" presStyleCnt="0"/>
      <dgm:spPr/>
    </dgm:pt>
    <dgm:pt modelId="{F8233ED5-6FB1-41CC-8C39-D3D91C887D5A}" type="pres">
      <dgm:prSet presAssocID="{BFD2088A-FD72-4E14-BA0E-45C72C4D5723}" presName="composite2" presStyleCnt="0"/>
      <dgm:spPr/>
    </dgm:pt>
    <dgm:pt modelId="{AAC486A3-55FF-44E6-8F61-14F352195B50}" type="pres">
      <dgm:prSet presAssocID="{BFD2088A-FD72-4E14-BA0E-45C72C4D5723}" presName="background2" presStyleLbl="node2" presStyleIdx="0" presStyleCnt="3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DDFD2E54-0670-421A-B0AE-77E51D547FD5}" type="pres">
      <dgm:prSet presAssocID="{BFD2088A-FD72-4E14-BA0E-45C72C4D5723}" presName="text2" presStyleLbl="fgAcc2" presStyleIdx="0" presStyleCnt="3">
        <dgm:presLayoutVars>
          <dgm:chPref val="3"/>
        </dgm:presLayoutVars>
      </dgm:prSet>
      <dgm:spPr/>
    </dgm:pt>
    <dgm:pt modelId="{51E67815-1844-4EF6-9302-C363D76900B3}" type="pres">
      <dgm:prSet presAssocID="{BFD2088A-FD72-4E14-BA0E-45C72C4D5723}" presName="hierChild3" presStyleCnt="0"/>
      <dgm:spPr/>
    </dgm:pt>
    <dgm:pt modelId="{0E5A18B6-4E50-411B-B9AC-9D56BD22E02D}" type="pres">
      <dgm:prSet presAssocID="{C2ED95B9-DB04-4D48-AE3B-06750D578CB9}" presName="Name17" presStyleLbl="parChTrans1D3" presStyleIdx="0" presStyleCnt="7"/>
      <dgm:spPr/>
    </dgm:pt>
    <dgm:pt modelId="{DFDA9A3E-008F-4C85-B946-2A1A537D6393}" type="pres">
      <dgm:prSet presAssocID="{64224B09-D8C6-4292-BF97-B680BE53712E}" presName="hierRoot3" presStyleCnt="0"/>
      <dgm:spPr/>
    </dgm:pt>
    <dgm:pt modelId="{2ED83381-B4FA-49F6-A3A9-3FD8683D4680}" type="pres">
      <dgm:prSet presAssocID="{64224B09-D8C6-4292-BF97-B680BE53712E}" presName="composite3" presStyleCnt="0"/>
      <dgm:spPr/>
    </dgm:pt>
    <dgm:pt modelId="{641C1179-30DA-403F-A4CA-4BBC5D76EF78}" type="pres">
      <dgm:prSet presAssocID="{64224B09-D8C6-4292-BF97-B680BE53712E}" presName="background3" presStyleLbl="node3" presStyleIdx="0" presStyleCnt="7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87174F1B-F9CE-4E13-8922-0FE31B5225AE}" type="pres">
      <dgm:prSet presAssocID="{64224B09-D8C6-4292-BF97-B680BE53712E}" presName="text3" presStyleLbl="fgAcc3" presStyleIdx="0" presStyleCnt="7" custLinFactY="10756" custLinFactNeighborX="-313" custLinFactNeighborY="100000">
        <dgm:presLayoutVars>
          <dgm:chPref val="3"/>
        </dgm:presLayoutVars>
      </dgm:prSet>
      <dgm:spPr/>
    </dgm:pt>
    <dgm:pt modelId="{CBD4D9D0-546F-4E82-92E0-3DC186A80489}" type="pres">
      <dgm:prSet presAssocID="{64224B09-D8C6-4292-BF97-B680BE53712E}" presName="hierChild4" presStyleCnt="0"/>
      <dgm:spPr/>
    </dgm:pt>
    <dgm:pt modelId="{4729AFC6-CA7C-4DAE-AD98-125615C265FE}" type="pres">
      <dgm:prSet presAssocID="{BE6D7C4E-0815-4527-8D72-B9A48741C64C}" presName="Name17" presStyleLbl="parChTrans1D3" presStyleIdx="1" presStyleCnt="7"/>
      <dgm:spPr/>
    </dgm:pt>
    <dgm:pt modelId="{9C6E4680-A48B-4736-B4DC-EEF8FE672CA8}" type="pres">
      <dgm:prSet presAssocID="{36DFA3B8-8A61-40BF-B7AE-27ADA677DFEF}" presName="hierRoot3" presStyleCnt="0"/>
      <dgm:spPr/>
    </dgm:pt>
    <dgm:pt modelId="{EF2F8E0D-B278-4049-8EB4-7A5D88BF54DD}" type="pres">
      <dgm:prSet presAssocID="{36DFA3B8-8A61-40BF-B7AE-27ADA677DFEF}" presName="composite3" presStyleCnt="0"/>
      <dgm:spPr/>
    </dgm:pt>
    <dgm:pt modelId="{E2DE29A5-B0E3-41F2-9C48-C6C59279F2FD}" type="pres">
      <dgm:prSet presAssocID="{36DFA3B8-8A61-40BF-B7AE-27ADA677DFEF}" presName="background3" presStyleLbl="node3" presStyleIdx="1" presStyleCnt="7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684DD290-AE43-4C4A-A438-538CCE99DC8C}" type="pres">
      <dgm:prSet presAssocID="{36DFA3B8-8A61-40BF-B7AE-27ADA677DFEF}" presName="text3" presStyleLbl="fgAcc3" presStyleIdx="1" presStyleCnt="7" custLinFactY="10756" custLinFactNeighborX="-313" custLinFactNeighborY="100000">
        <dgm:presLayoutVars>
          <dgm:chPref val="3"/>
        </dgm:presLayoutVars>
      </dgm:prSet>
      <dgm:spPr/>
    </dgm:pt>
    <dgm:pt modelId="{6A000B43-C2A3-415F-A809-252A795D9D77}" type="pres">
      <dgm:prSet presAssocID="{36DFA3B8-8A61-40BF-B7AE-27ADA677DFEF}" presName="hierChild4" presStyleCnt="0"/>
      <dgm:spPr/>
    </dgm:pt>
    <dgm:pt modelId="{FC26E10E-FF03-416A-B384-0C7C41B10825}" type="pres">
      <dgm:prSet presAssocID="{17E17F56-F3BD-40FA-9A7C-8FFE5FD34D73}" presName="Name17" presStyleLbl="parChTrans1D3" presStyleIdx="2" presStyleCnt="7"/>
      <dgm:spPr/>
    </dgm:pt>
    <dgm:pt modelId="{2F26A4A5-D3DF-4D45-A739-BB3B75F16E04}" type="pres">
      <dgm:prSet presAssocID="{29F79CD8-DE3B-4C88-8923-C54881316B5E}" presName="hierRoot3" presStyleCnt="0"/>
      <dgm:spPr/>
    </dgm:pt>
    <dgm:pt modelId="{4F37BEBC-3473-43A7-88BC-6E774D05A2D4}" type="pres">
      <dgm:prSet presAssocID="{29F79CD8-DE3B-4C88-8923-C54881316B5E}" presName="composite3" presStyleCnt="0"/>
      <dgm:spPr/>
    </dgm:pt>
    <dgm:pt modelId="{1F4283C0-43F6-4377-806B-866D56404B38}" type="pres">
      <dgm:prSet presAssocID="{29F79CD8-DE3B-4C88-8923-C54881316B5E}" presName="background3" presStyleLbl="node3" presStyleIdx="2" presStyleCnt="7"/>
      <dgm:spPr>
        <a:gradFill rotWithShape="0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</a:gradFill>
      </dgm:spPr>
    </dgm:pt>
    <dgm:pt modelId="{2CA9043F-62B3-4D6D-BC16-73F5A937F2F7}" type="pres">
      <dgm:prSet presAssocID="{29F79CD8-DE3B-4C88-8923-C54881316B5E}" presName="text3" presStyleLbl="fgAcc3" presStyleIdx="2" presStyleCnt="7" custLinFactY="10756" custLinFactNeighborX="-313" custLinFactNeighborY="100000">
        <dgm:presLayoutVars>
          <dgm:chPref val="3"/>
        </dgm:presLayoutVars>
      </dgm:prSet>
      <dgm:spPr/>
    </dgm:pt>
    <dgm:pt modelId="{DCC263A5-E16D-4FDA-9031-A0D904DD248C}" type="pres">
      <dgm:prSet presAssocID="{29F79CD8-DE3B-4C88-8923-C54881316B5E}" presName="hierChild4" presStyleCnt="0"/>
      <dgm:spPr/>
    </dgm:pt>
    <dgm:pt modelId="{9BFF8390-F741-41F0-8934-B0C80E80CEFE}" type="pres">
      <dgm:prSet presAssocID="{E52ACFD2-00A1-4E14-9BBF-8CB5C62D1590}" presName="Name10" presStyleLbl="parChTrans1D2" presStyleIdx="1" presStyleCnt="3"/>
      <dgm:spPr/>
    </dgm:pt>
    <dgm:pt modelId="{551F72E1-2278-4574-A47A-51D1C4DCD170}" type="pres">
      <dgm:prSet presAssocID="{AE1DCCA3-362B-4E7C-8D3B-753A0530D801}" presName="hierRoot2" presStyleCnt="0"/>
      <dgm:spPr/>
    </dgm:pt>
    <dgm:pt modelId="{D1BC839E-0567-4897-9FD3-31EA9F970B51}" type="pres">
      <dgm:prSet presAssocID="{AE1DCCA3-362B-4E7C-8D3B-753A0530D801}" presName="composite2" presStyleCnt="0"/>
      <dgm:spPr/>
    </dgm:pt>
    <dgm:pt modelId="{886E33FD-6084-400F-BB2B-D716B3C6313C}" type="pres">
      <dgm:prSet presAssocID="{AE1DCCA3-362B-4E7C-8D3B-753A0530D801}" presName="background2" presStyleLbl="node2" presStyleIdx="1" presStyleCnt="3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A170B594-BF23-40C2-809E-6C7DBAF4BAA1}" type="pres">
      <dgm:prSet presAssocID="{AE1DCCA3-362B-4E7C-8D3B-753A0530D801}" presName="text2" presStyleLbl="fgAcc2" presStyleIdx="1" presStyleCnt="3">
        <dgm:presLayoutVars>
          <dgm:chPref val="3"/>
        </dgm:presLayoutVars>
      </dgm:prSet>
      <dgm:spPr/>
    </dgm:pt>
    <dgm:pt modelId="{F29205D8-65AF-45C5-A3EA-ADB361E3B2F0}" type="pres">
      <dgm:prSet presAssocID="{AE1DCCA3-362B-4E7C-8D3B-753A0530D801}" presName="hierChild3" presStyleCnt="0"/>
      <dgm:spPr/>
    </dgm:pt>
    <dgm:pt modelId="{6DEE4C2C-0B17-47F0-BDAE-7D55E9ED9339}" type="pres">
      <dgm:prSet presAssocID="{557D921B-F7F6-4AC1-BAE7-9439A4E06E4F}" presName="Name17" presStyleLbl="parChTrans1D3" presStyleIdx="3" presStyleCnt="7"/>
      <dgm:spPr/>
    </dgm:pt>
    <dgm:pt modelId="{88D7AEF9-FA95-475D-9B54-B2C33D125489}" type="pres">
      <dgm:prSet presAssocID="{B530A48C-4EC0-4C50-ACBA-22D42F9E49D1}" presName="hierRoot3" presStyleCnt="0"/>
      <dgm:spPr/>
    </dgm:pt>
    <dgm:pt modelId="{07A3C8D0-654C-4858-B912-01C06067E9E0}" type="pres">
      <dgm:prSet presAssocID="{B530A48C-4EC0-4C50-ACBA-22D42F9E49D1}" presName="composite3" presStyleCnt="0"/>
      <dgm:spPr/>
    </dgm:pt>
    <dgm:pt modelId="{D974C835-EE62-49F4-BBB0-EF3761ECCA00}" type="pres">
      <dgm:prSet presAssocID="{B530A48C-4EC0-4C50-ACBA-22D42F9E49D1}" presName="background3" presStyleLbl="node3" presStyleIdx="3" presStyleCnt="7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1575C563-B1E1-4038-8DD7-91F7681639BF}" type="pres">
      <dgm:prSet presAssocID="{B530A48C-4EC0-4C50-ACBA-22D42F9E49D1}" presName="text3" presStyleLbl="fgAcc3" presStyleIdx="3" presStyleCnt="7">
        <dgm:presLayoutVars>
          <dgm:chPref val="3"/>
        </dgm:presLayoutVars>
      </dgm:prSet>
      <dgm:spPr/>
    </dgm:pt>
    <dgm:pt modelId="{54CD8D33-9879-457F-83D9-5CCA01CA2495}" type="pres">
      <dgm:prSet presAssocID="{B530A48C-4EC0-4C50-ACBA-22D42F9E49D1}" presName="hierChild4" presStyleCnt="0"/>
      <dgm:spPr/>
    </dgm:pt>
    <dgm:pt modelId="{667721D9-4856-4CE9-A2F4-31DC92C13BD9}" type="pres">
      <dgm:prSet presAssocID="{CA8B37C9-46D5-4255-9E1C-D8783BC6B9F1}" presName="Name17" presStyleLbl="parChTrans1D3" presStyleIdx="4" presStyleCnt="7"/>
      <dgm:spPr/>
    </dgm:pt>
    <dgm:pt modelId="{865405DB-69D0-415A-B5DC-C6163E71F641}" type="pres">
      <dgm:prSet presAssocID="{359C0D11-5972-4AF8-A4C4-BC634EDAD47C}" presName="hierRoot3" presStyleCnt="0"/>
      <dgm:spPr/>
    </dgm:pt>
    <dgm:pt modelId="{62244FB4-BE44-4B36-AECB-0ED30B60B91D}" type="pres">
      <dgm:prSet presAssocID="{359C0D11-5972-4AF8-A4C4-BC634EDAD47C}" presName="composite3" presStyleCnt="0"/>
      <dgm:spPr/>
    </dgm:pt>
    <dgm:pt modelId="{12289282-6D89-4DB6-97DA-EB6146CF9BFA}" type="pres">
      <dgm:prSet presAssocID="{359C0D11-5972-4AF8-A4C4-BC634EDAD47C}" presName="background3" presStyleLbl="node3" presStyleIdx="4" presStyleCnt="7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395C6C24-045B-43F5-8D2D-4135BA851DA8}" type="pres">
      <dgm:prSet presAssocID="{359C0D11-5972-4AF8-A4C4-BC634EDAD47C}" presName="text3" presStyleLbl="fgAcc3" presStyleIdx="4" presStyleCnt="7">
        <dgm:presLayoutVars>
          <dgm:chPref val="3"/>
        </dgm:presLayoutVars>
      </dgm:prSet>
      <dgm:spPr/>
    </dgm:pt>
    <dgm:pt modelId="{F6A1676B-5D31-4DEB-8BB5-4319778251A2}" type="pres">
      <dgm:prSet presAssocID="{359C0D11-5972-4AF8-A4C4-BC634EDAD47C}" presName="hierChild4" presStyleCnt="0"/>
      <dgm:spPr/>
    </dgm:pt>
    <dgm:pt modelId="{A9835FFC-A751-43C8-B34A-6279775EF56B}" type="pres">
      <dgm:prSet presAssocID="{5C0CF0B4-5403-4B90-AFA3-F3FB3BAC9B92}" presName="Name10" presStyleLbl="parChTrans1D2" presStyleIdx="2" presStyleCnt="3"/>
      <dgm:spPr/>
    </dgm:pt>
    <dgm:pt modelId="{D37F00D3-E95A-43CB-9BEB-E34EC26AFFD1}" type="pres">
      <dgm:prSet presAssocID="{F0B3AA6E-08DC-4FEB-B5A8-2D4139752D9B}" presName="hierRoot2" presStyleCnt="0"/>
      <dgm:spPr/>
    </dgm:pt>
    <dgm:pt modelId="{5ADACDDA-ED78-4B9F-AF67-846AEA0B7B5F}" type="pres">
      <dgm:prSet presAssocID="{F0B3AA6E-08DC-4FEB-B5A8-2D4139752D9B}" presName="composite2" presStyleCnt="0"/>
      <dgm:spPr/>
    </dgm:pt>
    <dgm:pt modelId="{C7DB864F-FAF0-4D6C-8761-BF94E206BD2B}" type="pres">
      <dgm:prSet presAssocID="{F0B3AA6E-08DC-4FEB-B5A8-2D4139752D9B}" presName="background2" presStyleLbl="node2" presStyleIdx="2" presStyleCnt="3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13B7D3ED-182F-40FF-B491-E2AC09B57C75}" type="pres">
      <dgm:prSet presAssocID="{F0B3AA6E-08DC-4FEB-B5A8-2D4139752D9B}" presName="text2" presStyleLbl="fgAcc2" presStyleIdx="2" presStyleCnt="3">
        <dgm:presLayoutVars>
          <dgm:chPref val="3"/>
        </dgm:presLayoutVars>
      </dgm:prSet>
      <dgm:spPr/>
    </dgm:pt>
    <dgm:pt modelId="{6F86D864-AAA8-484F-8277-9F485C0B62E4}" type="pres">
      <dgm:prSet presAssocID="{F0B3AA6E-08DC-4FEB-B5A8-2D4139752D9B}" presName="hierChild3" presStyleCnt="0"/>
      <dgm:spPr/>
    </dgm:pt>
    <dgm:pt modelId="{9E48184C-A846-4F0F-BC63-6C900D421D49}" type="pres">
      <dgm:prSet presAssocID="{F0ACA975-8B49-48B7-91B1-A271F6636D5A}" presName="Name17" presStyleLbl="parChTrans1D3" presStyleIdx="5" presStyleCnt="7"/>
      <dgm:spPr/>
    </dgm:pt>
    <dgm:pt modelId="{1CA5269E-FCE4-46E6-8D36-DD2A7FD2CC83}" type="pres">
      <dgm:prSet presAssocID="{A7593742-FFBE-42AC-8088-287CF3503192}" presName="hierRoot3" presStyleCnt="0"/>
      <dgm:spPr/>
    </dgm:pt>
    <dgm:pt modelId="{B422934B-895F-4AAE-9E94-011C09937914}" type="pres">
      <dgm:prSet presAssocID="{A7593742-FFBE-42AC-8088-287CF3503192}" presName="composite3" presStyleCnt="0"/>
      <dgm:spPr/>
    </dgm:pt>
    <dgm:pt modelId="{E178FED3-FF20-4530-AD97-3A805DD48F23}" type="pres">
      <dgm:prSet presAssocID="{A7593742-FFBE-42AC-8088-287CF3503192}" presName="background3" presStyleLbl="node3" presStyleIdx="5" presStyleCnt="7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257A2FAE-034C-49B9-A402-D3D784C0D9E4}" type="pres">
      <dgm:prSet presAssocID="{A7593742-FFBE-42AC-8088-287CF3503192}" presName="text3" presStyleLbl="fgAcc3" presStyleIdx="5" presStyleCnt="7" custLinFactY="9218" custLinFactNeighborX="266" custLinFactNeighborY="100000">
        <dgm:presLayoutVars>
          <dgm:chPref val="3"/>
        </dgm:presLayoutVars>
      </dgm:prSet>
      <dgm:spPr/>
    </dgm:pt>
    <dgm:pt modelId="{AD36B8CF-A332-4BA5-B37A-C9CBEEB73D0F}" type="pres">
      <dgm:prSet presAssocID="{A7593742-FFBE-42AC-8088-287CF3503192}" presName="hierChild4" presStyleCnt="0"/>
      <dgm:spPr/>
    </dgm:pt>
    <dgm:pt modelId="{94ACD6F8-A679-40B3-85FE-962E722F14DC}" type="pres">
      <dgm:prSet presAssocID="{13B9DED6-02DF-43F5-B3A1-C304FAC843AA}" presName="Name17" presStyleLbl="parChTrans1D3" presStyleIdx="6" presStyleCnt="7"/>
      <dgm:spPr/>
    </dgm:pt>
    <dgm:pt modelId="{A24DE01E-4EAB-4758-AD48-7D17DA91A817}" type="pres">
      <dgm:prSet presAssocID="{7129FE94-3949-445B-B1EA-C69546F0A72E}" presName="hierRoot3" presStyleCnt="0"/>
      <dgm:spPr/>
    </dgm:pt>
    <dgm:pt modelId="{FE9A78C6-EDB2-45F2-B061-800A31E15695}" type="pres">
      <dgm:prSet presAssocID="{7129FE94-3949-445B-B1EA-C69546F0A72E}" presName="composite3" presStyleCnt="0"/>
      <dgm:spPr/>
    </dgm:pt>
    <dgm:pt modelId="{6ACAA140-D341-48A4-97B4-118FB685FA7A}" type="pres">
      <dgm:prSet presAssocID="{7129FE94-3949-445B-B1EA-C69546F0A72E}" presName="background3" presStyleLbl="node3" presStyleIdx="6" presStyleCnt="7"/>
      <dgm:spPr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47F966E8-941C-4312-88AD-1C7CC25E87E0}" type="pres">
      <dgm:prSet presAssocID="{7129FE94-3949-445B-B1EA-C69546F0A72E}" presName="text3" presStyleLbl="fgAcc3" presStyleIdx="6" presStyleCnt="7" custLinFactY="9218" custLinFactNeighborX="266" custLinFactNeighborY="100000">
        <dgm:presLayoutVars>
          <dgm:chPref val="3"/>
        </dgm:presLayoutVars>
      </dgm:prSet>
      <dgm:spPr/>
    </dgm:pt>
    <dgm:pt modelId="{B24F4F5E-5397-4CA3-A7A3-EB1AA31768F5}" type="pres">
      <dgm:prSet presAssocID="{7129FE94-3949-445B-B1EA-C69546F0A72E}" presName="hierChild4" presStyleCnt="0"/>
      <dgm:spPr/>
    </dgm:pt>
  </dgm:ptLst>
  <dgm:cxnLst>
    <dgm:cxn modelId="{0A857D0F-3DFB-454A-BFED-F48D92CBDB5D}" srcId="{BFD2088A-FD72-4E14-BA0E-45C72C4D5723}" destId="{29F79CD8-DE3B-4C88-8923-C54881316B5E}" srcOrd="2" destOrd="0" parTransId="{17E17F56-F3BD-40FA-9A7C-8FFE5FD34D73}" sibTransId="{FDB9A467-AB35-4274-8A16-404DD323B28B}"/>
    <dgm:cxn modelId="{505C4313-F5EB-4272-A794-09D65939320D}" srcId="{F5DB4D4C-BA22-47C6-AC52-7852B2FF21FE}" destId="{F0B3AA6E-08DC-4FEB-B5A8-2D4139752D9B}" srcOrd="2" destOrd="0" parTransId="{5C0CF0B4-5403-4B90-AFA3-F3FB3BAC9B92}" sibTransId="{1355E177-3C04-4E1F-9896-546207315B6E}"/>
    <dgm:cxn modelId="{06D9F313-EA3D-4DBD-B78F-5F285162C943}" type="presOf" srcId="{36DFA3B8-8A61-40BF-B7AE-27ADA677DFEF}" destId="{684DD290-AE43-4C4A-A438-538CCE99DC8C}" srcOrd="0" destOrd="0" presId="urn:microsoft.com/office/officeart/2005/8/layout/hierarchy1"/>
    <dgm:cxn modelId="{AE2E531C-2C26-4F25-99DD-5C8183C74838}" type="presOf" srcId="{C2ED95B9-DB04-4D48-AE3B-06750D578CB9}" destId="{0E5A18B6-4E50-411B-B9AC-9D56BD22E02D}" srcOrd="0" destOrd="0" presId="urn:microsoft.com/office/officeart/2005/8/layout/hierarchy1"/>
    <dgm:cxn modelId="{BA6D4430-844D-4ADC-A912-BA77E65E12D5}" type="presOf" srcId="{17E17F56-F3BD-40FA-9A7C-8FFE5FD34D73}" destId="{FC26E10E-FF03-416A-B384-0C7C41B10825}" srcOrd="0" destOrd="0" presId="urn:microsoft.com/office/officeart/2005/8/layout/hierarchy1"/>
    <dgm:cxn modelId="{3BF2273B-3EF6-4B0A-ACF2-3E1C14768B95}" type="presOf" srcId="{64224B09-D8C6-4292-BF97-B680BE53712E}" destId="{87174F1B-F9CE-4E13-8922-0FE31B5225AE}" srcOrd="0" destOrd="0" presId="urn:microsoft.com/office/officeart/2005/8/layout/hierarchy1"/>
    <dgm:cxn modelId="{6087353C-977F-4E60-BF74-8BFEE25B5383}" srcId="{F5DB4D4C-BA22-47C6-AC52-7852B2FF21FE}" destId="{AE1DCCA3-362B-4E7C-8D3B-753A0530D801}" srcOrd="1" destOrd="0" parTransId="{E52ACFD2-00A1-4E14-9BBF-8CB5C62D1590}" sibTransId="{DAAD8D55-3F79-471C-82B1-215D1B871721}"/>
    <dgm:cxn modelId="{3372D03F-3D33-4C16-A1A9-3A1549074DC0}" type="presOf" srcId="{CED4A75D-1943-4243-835F-183E6901E0E5}" destId="{5F203260-82B2-4594-A369-871701E5A1D6}" srcOrd="0" destOrd="0" presId="urn:microsoft.com/office/officeart/2005/8/layout/hierarchy1"/>
    <dgm:cxn modelId="{41415840-3402-49BE-BCF7-B240D145FAF8}" type="presOf" srcId="{B530A48C-4EC0-4C50-ACBA-22D42F9E49D1}" destId="{1575C563-B1E1-4038-8DD7-91F7681639BF}" srcOrd="0" destOrd="0" presId="urn:microsoft.com/office/officeart/2005/8/layout/hierarchy1"/>
    <dgm:cxn modelId="{1FC5ED5F-15C2-426B-AB5D-B601DDADD28C}" type="presOf" srcId="{BFD2088A-FD72-4E14-BA0E-45C72C4D5723}" destId="{DDFD2E54-0670-421A-B0AE-77E51D547FD5}" srcOrd="0" destOrd="0" presId="urn:microsoft.com/office/officeart/2005/8/layout/hierarchy1"/>
    <dgm:cxn modelId="{68C98A46-CB03-416C-A92B-8A5ED0C061F4}" type="presOf" srcId="{557D921B-F7F6-4AC1-BAE7-9439A4E06E4F}" destId="{6DEE4C2C-0B17-47F0-BDAE-7D55E9ED9339}" srcOrd="0" destOrd="0" presId="urn:microsoft.com/office/officeart/2005/8/layout/hierarchy1"/>
    <dgm:cxn modelId="{4D069467-EB1A-4618-89C0-C4D7C00242CA}" type="presOf" srcId="{A7593742-FFBE-42AC-8088-287CF3503192}" destId="{257A2FAE-034C-49B9-A402-D3D784C0D9E4}" srcOrd="0" destOrd="0" presId="urn:microsoft.com/office/officeart/2005/8/layout/hierarchy1"/>
    <dgm:cxn modelId="{0C6D2248-5D25-42EA-A135-73B92B51A3C7}" srcId="{CC02A9BE-4240-448E-AD32-C3B6A2917E9F}" destId="{F5DB4D4C-BA22-47C6-AC52-7852B2FF21FE}" srcOrd="0" destOrd="0" parTransId="{8A06F2A2-D9AF-4843-896A-F448AD1D7E55}" sibTransId="{BCFA9B62-1B5B-4D70-BE76-F932CB084991}"/>
    <dgm:cxn modelId="{4F651058-33A3-48F5-B6D2-581B9E6B28DD}" type="presOf" srcId="{359C0D11-5972-4AF8-A4C4-BC634EDAD47C}" destId="{395C6C24-045B-43F5-8D2D-4135BA851DA8}" srcOrd="0" destOrd="0" presId="urn:microsoft.com/office/officeart/2005/8/layout/hierarchy1"/>
    <dgm:cxn modelId="{E3E04278-E6C4-40C2-B904-F41C9131F01E}" type="presOf" srcId="{F5DB4D4C-BA22-47C6-AC52-7852B2FF21FE}" destId="{0B049432-6E47-4E11-AA93-2AFF04B35AD4}" srcOrd="0" destOrd="0" presId="urn:microsoft.com/office/officeart/2005/8/layout/hierarchy1"/>
    <dgm:cxn modelId="{1FF30079-B884-4435-A549-8443AB6A9CE3}" srcId="{F0B3AA6E-08DC-4FEB-B5A8-2D4139752D9B}" destId="{A7593742-FFBE-42AC-8088-287CF3503192}" srcOrd="0" destOrd="0" parTransId="{F0ACA975-8B49-48B7-91B1-A271F6636D5A}" sibTransId="{1224F752-F151-4C5B-B19C-9AAC38A4A920}"/>
    <dgm:cxn modelId="{CBD03185-B8B8-4B69-B7F3-02BD2CF82F13}" type="presOf" srcId="{CC02A9BE-4240-448E-AD32-C3B6A2917E9F}" destId="{99D55842-B833-47A2-B17D-2A1E5B8235AF}" srcOrd="0" destOrd="0" presId="urn:microsoft.com/office/officeart/2005/8/layout/hierarchy1"/>
    <dgm:cxn modelId="{44943193-BA14-48B4-B9EB-6B45843B3E82}" type="presOf" srcId="{F0B3AA6E-08DC-4FEB-B5A8-2D4139752D9B}" destId="{13B7D3ED-182F-40FF-B491-E2AC09B57C75}" srcOrd="0" destOrd="0" presId="urn:microsoft.com/office/officeart/2005/8/layout/hierarchy1"/>
    <dgm:cxn modelId="{21A18F9C-CC53-4A46-AF34-01841A65EEB6}" type="presOf" srcId="{CA8B37C9-46D5-4255-9E1C-D8783BC6B9F1}" destId="{667721D9-4856-4CE9-A2F4-31DC92C13BD9}" srcOrd="0" destOrd="0" presId="urn:microsoft.com/office/officeart/2005/8/layout/hierarchy1"/>
    <dgm:cxn modelId="{BEB8119E-245E-4284-BCE4-66C05FD872CF}" type="presOf" srcId="{29F79CD8-DE3B-4C88-8923-C54881316B5E}" destId="{2CA9043F-62B3-4D6D-BC16-73F5A937F2F7}" srcOrd="0" destOrd="0" presId="urn:microsoft.com/office/officeart/2005/8/layout/hierarchy1"/>
    <dgm:cxn modelId="{2006D2A2-F56D-4789-82A1-CA408725B194}" type="presOf" srcId="{7129FE94-3949-445B-B1EA-C69546F0A72E}" destId="{47F966E8-941C-4312-88AD-1C7CC25E87E0}" srcOrd="0" destOrd="0" presId="urn:microsoft.com/office/officeart/2005/8/layout/hierarchy1"/>
    <dgm:cxn modelId="{38B1BEAC-B7C2-48C6-AADC-0B7663CF86E4}" type="presOf" srcId="{E52ACFD2-00A1-4E14-9BBF-8CB5C62D1590}" destId="{9BFF8390-F741-41F0-8934-B0C80E80CEFE}" srcOrd="0" destOrd="0" presId="urn:microsoft.com/office/officeart/2005/8/layout/hierarchy1"/>
    <dgm:cxn modelId="{FD0209B7-1D8A-403A-8049-C44FD4C5AFF6}" type="presOf" srcId="{F0ACA975-8B49-48B7-91B1-A271F6636D5A}" destId="{9E48184C-A846-4F0F-BC63-6C900D421D49}" srcOrd="0" destOrd="0" presId="urn:microsoft.com/office/officeart/2005/8/layout/hierarchy1"/>
    <dgm:cxn modelId="{BC3F0BB7-C326-4297-B6A1-0C347F074FF1}" type="presOf" srcId="{5C0CF0B4-5403-4B90-AFA3-F3FB3BAC9B92}" destId="{A9835FFC-A751-43C8-B34A-6279775EF56B}" srcOrd="0" destOrd="0" presId="urn:microsoft.com/office/officeart/2005/8/layout/hierarchy1"/>
    <dgm:cxn modelId="{3CCD47B8-4F3F-4EFC-AE61-EE5F424B1369}" type="presOf" srcId="{13B9DED6-02DF-43F5-B3A1-C304FAC843AA}" destId="{94ACD6F8-A679-40B3-85FE-962E722F14DC}" srcOrd="0" destOrd="0" presId="urn:microsoft.com/office/officeart/2005/8/layout/hierarchy1"/>
    <dgm:cxn modelId="{99F45ABA-7077-40C7-92EB-9E28F8594FB5}" srcId="{BFD2088A-FD72-4E14-BA0E-45C72C4D5723}" destId="{36DFA3B8-8A61-40BF-B7AE-27ADA677DFEF}" srcOrd="1" destOrd="0" parTransId="{BE6D7C4E-0815-4527-8D72-B9A48741C64C}" sibTransId="{A445D8B0-25C3-47A3-8D7A-E59D0791E5DB}"/>
    <dgm:cxn modelId="{5C4809C6-5054-47BB-A234-ACC096897AB1}" type="presOf" srcId="{AE1DCCA3-362B-4E7C-8D3B-753A0530D801}" destId="{A170B594-BF23-40C2-809E-6C7DBAF4BAA1}" srcOrd="0" destOrd="0" presId="urn:microsoft.com/office/officeart/2005/8/layout/hierarchy1"/>
    <dgm:cxn modelId="{92B706CA-96E7-43B3-A87F-8D5857193D7A}" srcId="{BFD2088A-FD72-4E14-BA0E-45C72C4D5723}" destId="{64224B09-D8C6-4292-BF97-B680BE53712E}" srcOrd="0" destOrd="0" parTransId="{C2ED95B9-DB04-4D48-AE3B-06750D578CB9}" sibTransId="{4D573820-3050-47AF-840D-E428B9B8EBDA}"/>
    <dgm:cxn modelId="{9F076DDA-4049-4072-9F58-F6776C429710}" srcId="{AE1DCCA3-362B-4E7C-8D3B-753A0530D801}" destId="{359C0D11-5972-4AF8-A4C4-BC634EDAD47C}" srcOrd="1" destOrd="0" parTransId="{CA8B37C9-46D5-4255-9E1C-D8783BC6B9F1}" sibTransId="{86B6100B-A74F-4EDC-8E86-7F4FAFEC7EBA}"/>
    <dgm:cxn modelId="{94B06FE0-A2A5-4690-81C1-902BC533AF04}" srcId="{F5DB4D4C-BA22-47C6-AC52-7852B2FF21FE}" destId="{BFD2088A-FD72-4E14-BA0E-45C72C4D5723}" srcOrd="0" destOrd="0" parTransId="{CED4A75D-1943-4243-835F-183E6901E0E5}" sibTransId="{9B669D88-D204-4C48-9E69-F7609EBEDBC1}"/>
    <dgm:cxn modelId="{FA3D02E1-B744-40AD-B927-120F4F404A03}" srcId="{F0B3AA6E-08DC-4FEB-B5A8-2D4139752D9B}" destId="{7129FE94-3949-445B-B1EA-C69546F0A72E}" srcOrd="1" destOrd="0" parTransId="{13B9DED6-02DF-43F5-B3A1-C304FAC843AA}" sibTransId="{750F3F73-8F37-4250-8057-26FC01139CD1}"/>
    <dgm:cxn modelId="{15F0D0F9-D216-4EE7-85AE-77C566BE024F}" type="presOf" srcId="{BE6D7C4E-0815-4527-8D72-B9A48741C64C}" destId="{4729AFC6-CA7C-4DAE-AD98-125615C265FE}" srcOrd="0" destOrd="0" presId="urn:microsoft.com/office/officeart/2005/8/layout/hierarchy1"/>
    <dgm:cxn modelId="{9E3B79FB-F99C-4EFC-AAB0-206647EABC7B}" srcId="{AE1DCCA3-362B-4E7C-8D3B-753A0530D801}" destId="{B530A48C-4EC0-4C50-ACBA-22D42F9E49D1}" srcOrd="0" destOrd="0" parTransId="{557D921B-F7F6-4AC1-BAE7-9439A4E06E4F}" sibTransId="{9B9BF9DD-9A9A-415F-874D-51C51890E9B6}"/>
    <dgm:cxn modelId="{4E815BAB-5AB8-4E01-BFBE-7190DDBAE1A3}" type="presParOf" srcId="{99D55842-B833-47A2-B17D-2A1E5B8235AF}" destId="{43E6E240-E952-4710-B151-9F1E8FDE7BE2}" srcOrd="0" destOrd="0" presId="urn:microsoft.com/office/officeart/2005/8/layout/hierarchy1"/>
    <dgm:cxn modelId="{07BF71EC-6774-449D-AC01-D44A8A71F721}" type="presParOf" srcId="{43E6E240-E952-4710-B151-9F1E8FDE7BE2}" destId="{58FBA388-19F3-4118-9B91-CB4FC52EDD98}" srcOrd="0" destOrd="0" presId="urn:microsoft.com/office/officeart/2005/8/layout/hierarchy1"/>
    <dgm:cxn modelId="{F98A4A87-C3B8-496E-8621-26339799CF19}" type="presParOf" srcId="{58FBA388-19F3-4118-9B91-CB4FC52EDD98}" destId="{BC0B5BF3-0E22-44A1-B002-46140CE51885}" srcOrd="0" destOrd="0" presId="urn:microsoft.com/office/officeart/2005/8/layout/hierarchy1"/>
    <dgm:cxn modelId="{F1505BCB-3DAE-4193-A33B-EA89C5566B40}" type="presParOf" srcId="{58FBA388-19F3-4118-9B91-CB4FC52EDD98}" destId="{0B049432-6E47-4E11-AA93-2AFF04B35AD4}" srcOrd="1" destOrd="0" presId="urn:microsoft.com/office/officeart/2005/8/layout/hierarchy1"/>
    <dgm:cxn modelId="{E8A38DC2-14B6-4FA8-A390-8A90A68E47DA}" type="presParOf" srcId="{43E6E240-E952-4710-B151-9F1E8FDE7BE2}" destId="{16CC274A-0CFE-43C1-BAA4-1F2740F33748}" srcOrd="1" destOrd="0" presId="urn:microsoft.com/office/officeart/2005/8/layout/hierarchy1"/>
    <dgm:cxn modelId="{F9C403EE-967A-4703-81FA-D4AA78DBB0A0}" type="presParOf" srcId="{16CC274A-0CFE-43C1-BAA4-1F2740F33748}" destId="{5F203260-82B2-4594-A369-871701E5A1D6}" srcOrd="0" destOrd="0" presId="urn:microsoft.com/office/officeart/2005/8/layout/hierarchy1"/>
    <dgm:cxn modelId="{370B102C-AAD1-40A2-B913-E771C1A94AEB}" type="presParOf" srcId="{16CC274A-0CFE-43C1-BAA4-1F2740F33748}" destId="{A62595F5-7BCD-4D13-A132-E9E30E96E64B}" srcOrd="1" destOrd="0" presId="urn:microsoft.com/office/officeart/2005/8/layout/hierarchy1"/>
    <dgm:cxn modelId="{596196DF-3C7D-4534-B630-098EFA8ADC7B}" type="presParOf" srcId="{A62595F5-7BCD-4D13-A132-E9E30E96E64B}" destId="{F8233ED5-6FB1-41CC-8C39-D3D91C887D5A}" srcOrd="0" destOrd="0" presId="urn:microsoft.com/office/officeart/2005/8/layout/hierarchy1"/>
    <dgm:cxn modelId="{4E459A26-5423-4DC1-AF01-708F847C8CF4}" type="presParOf" srcId="{F8233ED5-6FB1-41CC-8C39-D3D91C887D5A}" destId="{AAC486A3-55FF-44E6-8F61-14F352195B50}" srcOrd="0" destOrd="0" presId="urn:microsoft.com/office/officeart/2005/8/layout/hierarchy1"/>
    <dgm:cxn modelId="{7E2DCB98-B93B-478C-842B-16012119D584}" type="presParOf" srcId="{F8233ED5-6FB1-41CC-8C39-D3D91C887D5A}" destId="{DDFD2E54-0670-421A-B0AE-77E51D547FD5}" srcOrd="1" destOrd="0" presId="urn:microsoft.com/office/officeart/2005/8/layout/hierarchy1"/>
    <dgm:cxn modelId="{8AECBD0C-668B-45F6-8612-30CF02A0A250}" type="presParOf" srcId="{A62595F5-7BCD-4D13-A132-E9E30E96E64B}" destId="{51E67815-1844-4EF6-9302-C363D76900B3}" srcOrd="1" destOrd="0" presId="urn:microsoft.com/office/officeart/2005/8/layout/hierarchy1"/>
    <dgm:cxn modelId="{19516BB1-E2E5-444E-860B-604861285BAA}" type="presParOf" srcId="{51E67815-1844-4EF6-9302-C363D76900B3}" destId="{0E5A18B6-4E50-411B-B9AC-9D56BD22E02D}" srcOrd="0" destOrd="0" presId="urn:microsoft.com/office/officeart/2005/8/layout/hierarchy1"/>
    <dgm:cxn modelId="{D3EACDE1-6CFE-4B36-A68A-78F5FA9C37EC}" type="presParOf" srcId="{51E67815-1844-4EF6-9302-C363D76900B3}" destId="{DFDA9A3E-008F-4C85-B946-2A1A537D6393}" srcOrd="1" destOrd="0" presId="urn:microsoft.com/office/officeart/2005/8/layout/hierarchy1"/>
    <dgm:cxn modelId="{CCA76223-A049-460D-8BC4-A8383AAA8838}" type="presParOf" srcId="{DFDA9A3E-008F-4C85-B946-2A1A537D6393}" destId="{2ED83381-B4FA-49F6-A3A9-3FD8683D4680}" srcOrd="0" destOrd="0" presId="urn:microsoft.com/office/officeart/2005/8/layout/hierarchy1"/>
    <dgm:cxn modelId="{2A80969A-C74B-495E-871C-6A39AC20B7E1}" type="presParOf" srcId="{2ED83381-B4FA-49F6-A3A9-3FD8683D4680}" destId="{641C1179-30DA-403F-A4CA-4BBC5D76EF78}" srcOrd="0" destOrd="0" presId="urn:microsoft.com/office/officeart/2005/8/layout/hierarchy1"/>
    <dgm:cxn modelId="{63F3AB33-E009-4161-8422-DB0518915FF3}" type="presParOf" srcId="{2ED83381-B4FA-49F6-A3A9-3FD8683D4680}" destId="{87174F1B-F9CE-4E13-8922-0FE31B5225AE}" srcOrd="1" destOrd="0" presId="urn:microsoft.com/office/officeart/2005/8/layout/hierarchy1"/>
    <dgm:cxn modelId="{5531249A-EDDC-4AF7-A193-FA1BF6C9E4B0}" type="presParOf" srcId="{DFDA9A3E-008F-4C85-B946-2A1A537D6393}" destId="{CBD4D9D0-546F-4E82-92E0-3DC186A80489}" srcOrd="1" destOrd="0" presId="urn:microsoft.com/office/officeart/2005/8/layout/hierarchy1"/>
    <dgm:cxn modelId="{94BF5685-535C-4D83-8CBE-D921A2A7A712}" type="presParOf" srcId="{51E67815-1844-4EF6-9302-C363D76900B3}" destId="{4729AFC6-CA7C-4DAE-AD98-125615C265FE}" srcOrd="2" destOrd="0" presId="urn:microsoft.com/office/officeart/2005/8/layout/hierarchy1"/>
    <dgm:cxn modelId="{47030B1C-71F2-4CF3-B381-5376471E9307}" type="presParOf" srcId="{51E67815-1844-4EF6-9302-C363D76900B3}" destId="{9C6E4680-A48B-4736-B4DC-EEF8FE672CA8}" srcOrd="3" destOrd="0" presId="urn:microsoft.com/office/officeart/2005/8/layout/hierarchy1"/>
    <dgm:cxn modelId="{FB7DE5BF-53D2-492F-9F3C-52EC60F01B3A}" type="presParOf" srcId="{9C6E4680-A48B-4736-B4DC-EEF8FE672CA8}" destId="{EF2F8E0D-B278-4049-8EB4-7A5D88BF54DD}" srcOrd="0" destOrd="0" presId="urn:microsoft.com/office/officeart/2005/8/layout/hierarchy1"/>
    <dgm:cxn modelId="{F28103C0-313D-4163-B490-28E3EB50DB8E}" type="presParOf" srcId="{EF2F8E0D-B278-4049-8EB4-7A5D88BF54DD}" destId="{E2DE29A5-B0E3-41F2-9C48-C6C59279F2FD}" srcOrd="0" destOrd="0" presId="urn:microsoft.com/office/officeart/2005/8/layout/hierarchy1"/>
    <dgm:cxn modelId="{CD6F0F57-8609-4852-A2D1-E17B57E5FC2A}" type="presParOf" srcId="{EF2F8E0D-B278-4049-8EB4-7A5D88BF54DD}" destId="{684DD290-AE43-4C4A-A438-538CCE99DC8C}" srcOrd="1" destOrd="0" presId="urn:microsoft.com/office/officeart/2005/8/layout/hierarchy1"/>
    <dgm:cxn modelId="{76E9ED0F-9F89-4DFD-A37C-D9D88CDBA61E}" type="presParOf" srcId="{9C6E4680-A48B-4736-B4DC-EEF8FE672CA8}" destId="{6A000B43-C2A3-415F-A809-252A795D9D77}" srcOrd="1" destOrd="0" presId="urn:microsoft.com/office/officeart/2005/8/layout/hierarchy1"/>
    <dgm:cxn modelId="{53CFA852-60B9-45AA-9FB1-F8BBE156F567}" type="presParOf" srcId="{51E67815-1844-4EF6-9302-C363D76900B3}" destId="{FC26E10E-FF03-416A-B384-0C7C41B10825}" srcOrd="4" destOrd="0" presId="urn:microsoft.com/office/officeart/2005/8/layout/hierarchy1"/>
    <dgm:cxn modelId="{7A53CA64-B782-4758-8574-C07628790804}" type="presParOf" srcId="{51E67815-1844-4EF6-9302-C363D76900B3}" destId="{2F26A4A5-D3DF-4D45-A739-BB3B75F16E04}" srcOrd="5" destOrd="0" presId="urn:microsoft.com/office/officeart/2005/8/layout/hierarchy1"/>
    <dgm:cxn modelId="{57B77EF3-4FFF-4529-8D1A-68E6492F980F}" type="presParOf" srcId="{2F26A4A5-D3DF-4D45-A739-BB3B75F16E04}" destId="{4F37BEBC-3473-43A7-88BC-6E774D05A2D4}" srcOrd="0" destOrd="0" presId="urn:microsoft.com/office/officeart/2005/8/layout/hierarchy1"/>
    <dgm:cxn modelId="{62B19294-04B5-4CCA-AE82-2DE69E04D689}" type="presParOf" srcId="{4F37BEBC-3473-43A7-88BC-6E774D05A2D4}" destId="{1F4283C0-43F6-4377-806B-866D56404B38}" srcOrd="0" destOrd="0" presId="urn:microsoft.com/office/officeart/2005/8/layout/hierarchy1"/>
    <dgm:cxn modelId="{414C4C1A-E93A-445F-8F2C-2FDB1659FC80}" type="presParOf" srcId="{4F37BEBC-3473-43A7-88BC-6E774D05A2D4}" destId="{2CA9043F-62B3-4D6D-BC16-73F5A937F2F7}" srcOrd="1" destOrd="0" presId="urn:microsoft.com/office/officeart/2005/8/layout/hierarchy1"/>
    <dgm:cxn modelId="{DE607054-A759-4E9C-BA55-91E5D30675CC}" type="presParOf" srcId="{2F26A4A5-D3DF-4D45-A739-BB3B75F16E04}" destId="{DCC263A5-E16D-4FDA-9031-A0D904DD248C}" srcOrd="1" destOrd="0" presId="urn:microsoft.com/office/officeart/2005/8/layout/hierarchy1"/>
    <dgm:cxn modelId="{94EC4951-5FA4-4951-BD45-2C25BEE054F6}" type="presParOf" srcId="{16CC274A-0CFE-43C1-BAA4-1F2740F33748}" destId="{9BFF8390-F741-41F0-8934-B0C80E80CEFE}" srcOrd="2" destOrd="0" presId="urn:microsoft.com/office/officeart/2005/8/layout/hierarchy1"/>
    <dgm:cxn modelId="{0A4AC3E3-AAEF-4153-874B-E03D29F3FDA7}" type="presParOf" srcId="{16CC274A-0CFE-43C1-BAA4-1F2740F33748}" destId="{551F72E1-2278-4574-A47A-51D1C4DCD170}" srcOrd="3" destOrd="0" presId="urn:microsoft.com/office/officeart/2005/8/layout/hierarchy1"/>
    <dgm:cxn modelId="{E2641A47-8A33-460C-953B-2115D3B6D473}" type="presParOf" srcId="{551F72E1-2278-4574-A47A-51D1C4DCD170}" destId="{D1BC839E-0567-4897-9FD3-31EA9F970B51}" srcOrd="0" destOrd="0" presId="urn:microsoft.com/office/officeart/2005/8/layout/hierarchy1"/>
    <dgm:cxn modelId="{1A9F666B-BB1A-48C3-9841-BFF7A75B704B}" type="presParOf" srcId="{D1BC839E-0567-4897-9FD3-31EA9F970B51}" destId="{886E33FD-6084-400F-BB2B-D716B3C6313C}" srcOrd="0" destOrd="0" presId="urn:microsoft.com/office/officeart/2005/8/layout/hierarchy1"/>
    <dgm:cxn modelId="{09A4E155-DFAC-4C6F-B09B-3BA4998F46F9}" type="presParOf" srcId="{D1BC839E-0567-4897-9FD3-31EA9F970B51}" destId="{A170B594-BF23-40C2-809E-6C7DBAF4BAA1}" srcOrd="1" destOrd="0" presId="urn:microsoft.com/office/officeart/2005/8/layout/hierarchy1"/>
    <dgm:cxn modelId="{987CB41E-DE3F-4827-A7C9-94D9A503A090}" type="presParOf" srcId="{551F72E1-2278-4574-A47A-51D1C4DCD170}" destId="{F29205D8-65AF-45C5-A3EA-ADB361E3B2F0}" srcOrd="1" destOrd="0" presId="urn:microsoft.com/office/officeart/2005/8/layout/hierarchy1"/>
    <dgm:cxn modelId="{2E1F9890-DFA4-482E-824C-D76DEA95F80E}" type="presParOf" srcId="{F29205D8-65AF-45C5-A3EA-ADB361E3B2F0}" destId="{6DEE4C2C-0B17-47F0-BDAE-7D55E9ED9339}" srcOrd="0" destOrd="0" presId="urn:microsoft.com/office/officeart/2005/8/layout/hierarchy1"/>
    <dgm:cxn modelId="{1366A562-47A3-4965-A6F8-66582EE77F87}" type="presParOf" srcId="{F29205D8-65AF-45C5-A3EA-ADB361E3B2F0}" destId="{88D7AEF9-FA95-475D-9B54-B2C33D125489}" srcOrd="1" destOrd="0" presId="urn:microsoft.com/office/officeart/2005/8/layout/hierarchy1"/>
    <dgm:cxn modelId="{02BB1BC8-6083-4442-B7FE-D0B4F97FF450}" type="presParOf" srcId="{88D7AEF9-FA95-475D-9B54-B2C33D125489}" destId="{07A3C8D0-654C-4858-B912-01C06067E9E0}" srcOrd="0" destOrd="0" presId="urn:microsoft.com/office/officeart/2005/8/layout/hierarchy1"/>
    <dgm:cxn modelId="{3E8366E4-3BE2-4E78-9EB0-23A129CE9E42}" type="presParOf" srcId="{07A3C8D0-654C-4858-B912-01C06067E9E0}" destId="{D974C835-EE62-49F4-BBB0-EF3761ECCA00}" srcOrd="0" destOrd="0" presId="urn:microsoft.com/office/officeart/2005/8/layout/hierarchy1"/>
    <dgm:cxn modelId="{C3F6EC0A-0CAF-4F29-A9BD-D756EC025623}" type="presParOf" srcId="{07A3C8D0-654C-4858-B912-01C06067E9E0}" destId="{1575C563-B1E1-4038-8DD7-91F7681639BF}" srcOrd="1" destOrd="0" presId="urn:microsoft.com/office/officeart/2005/8/layout/hierarchy1"/>
    <dgm:cxn modelId="{5E0AFFA3-F796-471B-8889-A91AFFC96AE3}" type="presParOf" srcId="{88D7AEF9-FA95-475D-9B54-B2C33D125489}" destId="{54CD8D33-9879-457F-83D9-5CCA01CA2495}" srcOrd="1" destOrd="0" presId="urn:microsoft.com/office/officeart/2005/8/layout/hierarchy1"/>
    <dgm:cxn modelId="{337CC102-F534-4997-8AE4-79E3CF480AA7}" type="presParOf" srcId="{F29205D8-65AF-45C5-A3EA-ADB361E3B2F0}" destId="{667721D9-4856-4CE9-A2F4-31DC92C13BD9}" srcOrd="2" destOrd="0" presId="urn:microsoft.com/office/officeart/2005/8/layout/hierarchy1"/>
    <dgm:cxn modelId="{89C94FE4-91CD-4520-B058-BB2B52F26A48}" type="presParOf" srcId="{F29205D8-65AF-45C5-A3EA-ADB361E3B2F0}" destId="{865405DB-69D0-415A-B5DC-C6163E71F641}" srcOrd="3" destOrd="0" presId="urn:microsoft.com/office/officeart/2005/8/layout/hierarchy1"/>
    <dgm:cxn modelId="{CBDFAD97-8570-4418-8B41-64A72AEB8E81}" type="presParOf" srcId="{865405DB-69D0-415A-B5DC-C6163E71F641}" destId="{62244FB4-BE44-4B36-AECB-0ED30B60B91D}" srcOrd="0" destOrd="0" presId="urn:microsoft.com/office/officeart/2005/8/layout/hierarchy1"/>
    <dgm:cxn modelId="{5FBC6A91-D034-4B63-8A28-71CE5309E4A0}" type="presParOf" srcId="{62244FB4-BE44-4B36-AECB-0ED30B60B91D}" destId="{12289282-6D89-4DB6-97DA-EB6146CF9BFA}" srcOrd="0" destOrd="0" presId="urn:microsoft.com/office/officeart/2005/8/layout/hierarchy1"/>
    <dgm:cxn modelId="{F1D806CF-E301-4BB8-BE3E-736075A53DB7}" type="presParOf" srcId="{62244FB4-BE44-4B36-AECB-0ED30B60B91D}" destId="{395C6C24-045B-43F5-8D2D-4135BA851DA8}" srcOrd="1" destOrd="0" presId="urn:microsoft.com/office/officeart/2005/8/layout/hierarchy1"/>
    <dgm:cxn modelId="{5CECB6AB-EACF-4825-8998-CE5C2E611E59}" type="presParOf" srcId="{865405DB-69D0-415A-B5DC-C6163E71F641}" destId="{F6A1676B-5D31-4DEB-8BB5-4319778251A2}" srcOrd="1" destOrd="0" presId="urn:microsoft.com/office/officeart/2005/8/layout/hierarchy1"/>
    <dgm:cxn modelId="{01FEC076-A8BC-4BEA-8A4D-16956CB90577}" type="presParOf" srcId="{16CC274A-0CFE-43C1-BAA4-1F2740F33748}" destId="{A9835FFC-A751-43C8-B34A-6279775EF56B}" srcOrd="4" destOrd="0" presId="urn:microsoft.com/office/officeart/2005/8/layout/hierarchy1"/>
    <dgm:cxn modelId="{EB735A57-6651-4C93-AFB8-4725EB9D993C}" type="presParOf" srcId="{16CC274A-0CFE-43C1-BAA4-1F2740F33748}" destId="{D37F00D3-E95A-43CB-9BEB-E34EC26AFFD1}" srcOrd="5" destOrd="0" presId="urn:microsoft.com/office/officeart/2005/8/layout/hierarchy1"/>
    <dgm:cxn modelId="{62F10A54-B6CE-4B3F-8D70-16A26C7383BF}" type="presParOf" srcId="{D37F00D3-E95A-43CB-9BEB-E34EC26AFFD1}" destId="{5ADACDDA-ED78-4B9F-AF67-846AEA0B7B5F}" srcOrd="0" destOrd="0" presId="urn:microsoft.com/office/officeart/2005/8/layout/hierarchy1"/>
    <dgm:cxn modelId="{5762BB07-61FD-45CF-8317-91E64490FC3F}" type="presParOf" srcId="{5ADACDDA-ED78-4B9F-AF67-846AEA0B7B5F}" destId="{C7DB864F-FAF0-4D6C-8761-BF94E206BD2B}" srcOrd="0" destOrd="0" presId="urn:microsoft.com/office/officeart/2005/8/layout/hierarchy1"/>
    <dgm:cxn modelId="{3247A1C2-41CF-4CD7-A6A4-B3E9007F858F}" type="presParOf" srcId="{5ADACDDA-ED78-4B9F-AF67-846AEA0B7B5F}" destId="{13B7D3ED-182F-40FF-B491-E2AC09B57C75}" srcOrd="1" destOrd="0" presId="urn:microsoft.com/office/officeart/2005/8/layout/hierarchy1"/>
    <dgm:cxn modelId="{B063C181-92BD-4D1D-8CD2-E07B3B78CFC4}" type="presParOf" srcId="{D37F00D3-E95A-43CB-9BEB-E34EC26AFFD1}" destId="{6F86D864-AAA8-484F-8277-9F485C0B62E4}" srcOrd="1" destOrd="0" presId="urn:microsoft.com/office/officeart/2005/8/layout/hierarchy1"/>
    <dgm:cxn modelId="{4F8E9A8D-CDB7-4A5B-BFD9-C268F72519CF}" type="presParOf" srcId="{6F86D864-AAA8-484F-8277-9F485C0B62E4}" destId="{9E48184C-A846-4F0F-BC63-6C900D421D49}" srcOrd="0" destOrd="0" presId="urn:microsoft.com/office/officeart/2005/8/layout/hierarchy1"/>
    <dgm:cxn modelId="{24829F4C-52C9-4682-957F-DEA28AD024C9}" type="presParOf" srcId="{6F86D864-AAA8-484F-8277-9F485C0B62E4}" destId="{1CA5269E-FCE4-46E6-8D36-DD2A7FD2CC83}" srcOrd="1" destOrd="0" presId="urn:microsoft.com/office/officeart/2005/8/layout/hierarchy1"/>
    <dgm:cxn modelId="{544A85C1-88FD-4D17-9E82-36BA93A80E09}" type="presParOf" srcId="{1CA5269E-FCE4-46E6-8D36-DD2A7FD2CC83}" destId="{B422934B-895F-4AAE-9E94-011C09937914}" srcOrd="0" destOrd="0" presId="urn:microsoft.com/office/officeart/2005/8/layout/hierarchy1"/>
    <dgm:cxn modelId="{B451C7EA-1793-4300-9FF3-50318A1588CF}" type="presParOf" srcId="{B422934B-895F-4AAE-9E94-011C09937914}" destId="{E178FED3-FF20-4530-AD97-3A805DD48F23}" srcOrd="0" destOrd="0" presId="urn:microsoft.com/office/officeart/2005/8/layout/hierarchy1"/>
    <dgm:cxn modelId="{833F1EEF-1FEA-4132-9F86-326F8855F60A}" type="presParOf" srcId="{B422934B-895F-4AAE-9E94-011C09937914}" destId="{257A2FAE-034C-49B9-A402-D3D784C0D9E4}" srcOrd="1" destOrd="0" presId="urn:microsoft.com/office/officeart/2005/8/layout/hierarchy1"/>
    <dgm:cxn modelId="{C92A3C9B-5B82-4FF0-813F-F9E1241BFC4E}" type="presParOf" srcId="{1CA5269E-FCE4-46E6-8D36-DD2A7FD2CC83}" destId="{AD36B8CF-A332-4BA5-B37A-C9CBEEB73D0F}" srcOrd="1" destOrd="0" presId="urn:microsoft.com/office/officeart/2005/8/layout/hierarchy1"/>
    <dgm:cxn modelId="{A42000A8-8A96-45D1-ADD7-6A07A2A709EB}" type="presParOf" srcId="{6F86D864-AAA8-484F-8277-9F485C0B62E4}" destId="{94ACD6F8-A679-40B3-85FE-962E722F14DC}" srcOrd="2" destOrd="0" presId="urn:microsoft.com/office/officeart/2005/8/layout/hierarchy1"/>
    <dgm:cxn modelId="{6881A8AE-117E-4C9F-BC72-140AD85F07E7}" type="presParOf" srcId="{6F86D864-AAA8-484F-8277-9F485C0B62E4}" destId="{A24DE01E-4EAB-4758-AD48-7D17DA91A817}" srcOrd="3" destOrd="0" presId="urn:microsoft.com/office/officeart/2005/8/layout/hierarchy1"/>
    <dgm:cxn modelId="{FF87CA1D-40C1-4697-8A08-8BF309A7D226}" type="presParOf" srcId="{A24DE01E-4EAB-4758-AD48-7D17DA91A817}" destId="{FE9A78C6-EDB2-45F2-B061-800A31E15695}" srcOrd="0" destOrd="0" presId="urn:microsoft.com/office/officeart/2005/8/layout/hierarchy1"/>
    <dgm:cxn modelId="{F6A67E5D-6F9B-4FA1-A4D9-32FDF4AC2968}" type="presParOf" srcId="{FE9A78C6-EDB2-45F2-B061-800A31E15695}" destId="{6ACAA140-D341-48A4-97B4-118FB685FA7A}" srcOrd="0" destOrd="0" presId="urn:microsoft.com/office/officeart/2005/8/layout/hierarchy1"/>
    <dgm:cxn modelId="{7B67E730-3AD1-4236-B8F7-E4246ED941B1}" type="presParOf" srcId="{FE9A78C6-EDB2-45F2-B061-800A31E15695}" destId="{47F966E8-941C-4312-88AD-1C7CC25E87E0}" srcOrd="1" destOrd="0" presId="urn:microsoft.com/office/officeart/2005/8/layout/hierarchy1"/>
    <dgm:cxn modelId="{9C7E534A-C9D1-413B-94BF-45CF08D8D468}" type="presParOf" srcId="{A24DE01E-4EAB-4758-AD48-7D17DA91A817}" destId="{B24F4F5E-5397-4CA3-A7A3-EB1AA31768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CD6F8-A679-40B3-85FE-962E722F14DC}">
      <dsp:nvSpPr>
        <dsp:cNvPr id="0" name=""/>
        <dsp:cNvSpPr/>
      </dsp:nvSpPr>
      <dsp:spPr>
        <a:xfrm>
          <a:off x="8504039" y="2514041"/>
          <a:ext cx="721961" cy="102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208"/>
              </a:lnTo>
              <a:lnTo>
                <a:pt x="721961" y="911208"/>
              </a:lnTo>
              <a:lnTo>
                <a:pt x="721961" y="1020176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8184C-A846-4F0F-BC63-6C900D421D49}">
      <dsp:nvSpPr>
        <dsp:cNvPr id="0" name=""/>
        <dsp:cNvSpPr/>
      </dsp:nvSpPr>
      <dsp:spPr>
        <a:xfrm>
          <a:off x="7788335" y="2514041"/>
          <a:ext cx="715703" cy="1020176"/>
        </a:xfrm>
        <a:custGeom>
          <a:avLst/>
          <a:gdLst/>
          <a:ahLst/>
          <a:cxnLst/>
          <a:rect l="0" t="0" r="0" b="0"/>
          <a:pathLst>
            <a:path>
              <a:moveTo>
                <a:pt x="715703" y="0"/>
              </a:moveTo>
              <a:lnTo>
                <a:pt x="715703" y="911208"/>
              </a:lnTo>
              <a:lnTo>
                <a:pt x="0" y="911208"/>
              </a:lnTo>
              <a:lnTo>
                <a:pt x="0" y="1020176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35FFC-A751-43C8-B34A-6279775EF56B}">
      <dsp:nvSpPr>
        <dsp:cNvPr id="0" name=""/>
        <dsp:cNvSpPr/>
      </dsp:nvSpPr>
      <dsp:spPr>
        <a:xfrm>
          <a:off x="5298335" y="942432"/>
          <a:ext cx="3205704" cy="82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08"/>
              </a:lnTo>
              <a:lnTo>
                <a:pt x="3205704" y="715708"/>
              </a:lnTo>
              <a:lnTo>
                <a:pt x="3205704" y="824677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721D9-4856-4CE9-A2F4-31DC92C13BD9}">
      <dsp:nvSpPr>
        <dsp:cNvPr id="0" name=""/>
        <dsp:cNvSpPr/>
      </dsp:nvSpPr>
      <dsp:spPr>
        <a:xfrm>
          <a:off x="5628709" y="2514041"/>
          <a:ext cx="718832" cy="34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130"/>
              </a:lnTo>
              <a:lnTo>
                <a:pt x="718832" y="233130"/>
              </a:lnTo>
              <a:lnTo>
                <a:pt x="718832" y="342098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4C2C-0B17-47F0-BDAE-7D55E9ED9339}">
      <dsp:nvSpPr>
        <dsp:cNvPr id="0" name=""/>
        <dsp:cNvSpPr/>
      </dsp:nvSpPr>
      <dsp:spPr>
        <a:xfrm>
          <a:off x="4909876" y="2514041"/>
          <a:ext cx="718832" cy="342098"/>
        </a:xfrm>
        <a:custGeom>
          <a:avLst/>
          <a:gdLst/>
          <a:ahLst/>
          <a:cxnLst/>
          <a:rect l="0" t="0" r="0" b="0"/>
          <a:pathLst>
            <a:path>
              <a:moveTo>
                <a:pt x="718832" y="0"/>
              </a:moveTo>
              <a:lnTo>
                <a:pt x="718832" y="233130"/>
              </a:lnTo>
              <a:lnTo>
                <a:pt x="0" y="233130"/>
              </a:lnTo>
              <a:lnTo>
                <a:pt x="0" y="342098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F8390-F741-41F0-8934-B0C80E80CEFE}">
      <dsp:nvSpPr>
        <dsp:cNvPr id="0" name=""/>
        <dsp:cNvSpPr/>
      </dsp:nvSpPr>
      <dsp:spPr>
        <a:xfrm>
          <a:off x="5298335" y="942432"/>
          <a:ext cx="330374" cy="82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708"/>
              </a:lnTo>
              <a:lnTo>
                <a:pt x="330374" y="715708"/>
              </a:lnTo>
              <a:lnTo>
                <a:pt x="330374" y="824677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6E10E-FF03-416A-B384-0C7C41B10825}">
      <dsp:nvSpPr>
        <dsp:cNvPr id="0" name=""/>
        <dsp:cNvSpPr/>
      </dsp:nvSpPr>
      <dsp:spPr>
        <a:xfrm>
          <a:off x="2034546" y="2514041"/>
          <a:ext cx="1433983" cy="102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208"/>
              </a:lnTo>
              <a:lnTo>
                <a:pt x="1433983" y="911208"/>
              </a:lnTo>
              <a:lnTo>
                <a:pt x="1433983" y="1020176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9AFC6-CA7C-4DAE-AD98-125615C265FE}">
      <dsp:nvSpPr>
        <dsp:cNvPr id="0" name=""/>
        <dsp:cNvSpPr/>
      </dsp:nvSpPr>
      <dsp:spPr>
        <a:xfrm>
          <a:off x="1985144" y="2514041"/>
          <a:ext cx="91440" cy="1020176"/>
        </a:xfrm>
        <a:custGeom>
          <a:avLst/>
          <a:gdLst/>
          <a:ahLst/>
          <a:cxnLst/>
          <a:rect l="0" t="0" r="0" b="0"/>
          <a:pathLst>
            <a:path>
              <a:moveTo>
                <a:pt x="49401" y="0"/>
              </a:moveTo>
              <a:lnTo>
                <a:pt x="49401" y="911208"/>
              </a:lnTo>
              <a:lnTo>
                <a:pt x="45720" y="911208"/>
              </a:lnTo>
              <a:lnTo>
                <a:pt x="45720" y="1020176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A18B6-4E50-411B-B9AC-9D56BD22E02D}">
      <dsp:nvSpPr>
        <dsp:cNvPr id="0" name=""/>
        <dsp:cNvSpPr/>
      </dsp:nvSpPr>
      <dsp:spPr>
        <a:xfrm>
          <a:off x="593199" y="2514041"/>
          <a:ext cx="1441346" cy="1020176"/>
        </a:xfrm>
        <a:custGeom>
          <a:avLst/>
          <a:gdLst/>
          <a:ahLst/>
          <a:cxnLst/>
          <a:rect l="0" t="0" r="0" b="0"/>
          <a:pathLst>
            <a:path>
              <a:moveTo>
                <a:pt x="1441346" y="0"/>
              </a:moveTo>
              <a:lnTo>
                <a:pt x="1441346" y="911208"/>
              </a:lnTo>
              <a:lnTo>
                <a:pt x="0" y="911208"/>
              </a:lnTo>
              <a:lnTo>
                <a:pt x="0" y="1020176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03260-82B2-4594-A369-871701E5A1D6}">
      <dsp:nvSpPr>
        <dsp:cNvPr id="0" name=""/>
        <dsp:cNvSpPr/>
      </dsp:nvSpPr>
      <dsp:spPr>
        <a:xfrm>
          <a:off x="2034546" y="942432"/>
          <a:ext cx="3263788" cy="824677"/>
        </a:xfrm>
        <a:custGeom>
          <a:avLst/>
          <a:gdLst/>
          <a:ahLst/>
          <a:cxnLst/>
          <a:rect l="0" t="0" r="0" b="0"/>
          <a:pathLst>
            <a:path>
              <a:moveTo>
                <a:pt x="3263788" y="0"/>
              </a:moveTo>
              <a:lnTo>
                <a:pt x="3263788" y="715708"/>
              </a:lnTo>
              <a:lnTo>
                <a:pt x="0" y="715708"/>
              </a:lnTo>
              <a:lnTo>
                <a:pt x="0" y="824677"/>
              </a:lnTo>
            </a:path>
          </a:pathLst>
        </a:custGeom>
        <a:noFill/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B5BF3-0E22-44A1-B002-46140CE51885}">
      <dsp:nvSpPr>
        <dsp:cNvPr id="0" name=""/>
        <dsp:cNvSpPr/>
      </dsp:nvSpPr>
      <dsp:spPr>
        <a:xfrm>
          <a:off x="4710199" y="195499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49432-6E47-4E11-AA93-2AFF04B35AD4}">
      <dsp:nvSpPr>
        <dsp:cNvPr id="0" name=""/>
        <dsp:cNvSpPr/>
      </dsp:nvSpPr>
      <dsp:spPr>
        <a:xfrm>
          <a:off x="4840896" y="319661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Release </a:t>
          </a:r>
          <a:r>
            <a:rPr lang="nl-NL" sz="1400" kern="1200" dirty="0" err="1"/>
            <a:t>models</a:t>
          </a:r>
          <a:endParaRPr lang="nl-NL" sz="1400" kern="1200" dirty="0"/>
        </a:p>
      </dsp:txBody>
      <dsp:txXfrm>
        <a:off x="4862773" y="341538"/>
        <a:ext cx="1132517" cy="703178"/>
      </dsp:txXfrm>
    </dsp:sp>
    <dsp:sp modelId="{AAC486A3-55FF-44E6-8F61-14F352195B50}">
      <dsp:nvSpPr>
        <dsp:cNvPr id="0" name=""/>
        <dsp:cNvSpPr/>
      </dsp:nvSpPr>
      <dsp:spPr>
        <a:xfrm>
          <a:off x="1446410" y="1767109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D2E54-0670-421A-B0AE-77E51D547FD5}">
      <dsp:nvSpPr>
        <dsp:cNvPr id="0" name=""/>
        <dsp:cNvSpPr/>
      </dsp:nvSpPr>
      <dsp:spPr>
        <a:xfrm>
          <a:off x="1577107" y="1891271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Gas Release</a:t>
          </a:r>
        </a:p>
      </dsp:txBody>
      <dsp:txXfrm>
        <a:off x="1598984" y="1913148"/>
        <a:ext cx="1132517" cy="703178"/>
      </dsp:txXfrm>
    </dsp:sp>
    <dsp:sp modelId="{641C1179-30DA-403F-A4CA-4BBC5D76EF78}">
      <dsp:nvSpPr>
        <dsp:cNvPr id="0" name=""/>
        <dsp:cNvSpPr/>
      </dsp:nvSpPr>
      <dsp:spPr>
        <a:xfrm>
          <a:off x="5063" y="3534218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74F1B-F9CE-4E13-8922-0FE31B5225AE}">
      <dsp:nvSpPr>
        <dsp:cNvPr id="0" name=""/>
        <dsp:cNvSpPr/>
      </dsp:nvSpPr>
      <dsp:spPr>
        <a:xfrm>
          <a:off x="135760" y="3658380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Pressurized</a:t>
          </a:r>
          <a:r>
            <a:rPr lang="nl-NL" sz="1400" kern="1200" dirty="0"/>
            <a:t> release model</a:t>
          </a:r>
        </a:p>
      </dsp:txBody>
      <dsp:txXfrm>
        <a:off x="157637" y="3680257"/>
        <a:ext cx="1132517" cy="703178"/>
      </dsp:txXfrm>
    </dsp:sp>
    <dsp:sp modelId="{E2DE29A5-B0E3-41F2-9C48-C6C59279F2FD}">
      <dsp:nvSpPr>
        <dsp:cNvPr id="0" name=""/>
        <dsp:cNvSpPr/>
      </dsp:nvSpPr>
      <dsp:spPr>
        <a:xfrm>
          <a:off x="1442728" y="3534218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DD290-AE43-4C4A-A438-538CCE99DC8C}">
      <dsp:nvSpPr>
        <dsp:cNvPr id="0" name=""/>
        <dsp:cNvSpPr/>
      </dsp:nvSpPr>
      <dsp:spPr>
        <a:xfrm>
          <a:off x="1573425" y="3658380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Manual input</a:t>
          </a:r>
        </a:p>
      </dsp:txBody>
      <dsp:txXfrm>
        <a:off x="1595302" y="3680257"/>
        <a:ext cx="1132517" cy="703178"/>
      </dsp:txXfrm>
    </dsp:sp>
    <dsp:sp modelId="{1F4283C0-43F6-4377-806B-866D56404B38}">
      <dsp:nvSpPr>
        <dsp:cNvPr id="0" name=""/>
        <dsp:cNvSpPr/>
      </dsp:nvSpPr>
      <dsp:spPr>
        <a:xfrm>
          <a:off x="2880394" y="3534218"/>
          <a:ext cx="1176271" cy="74693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9043F-62B3-4D6D-BC16-73F5A937F2F7}">
      <dsp:nvSpPr>
        <dsp:cNvPr id="0" name=""/>
        <dsp:cNvSpPr/>
      </dsp:nvSpPr>
      <dsp:spPr>
        <a:xfrm>
          <a:off x="3011090" y="3658380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Vapour</a:t>
          </a:r>
          <a:r>
            <a:rPr lang="nl-NL" sz="1400" kern="1200" dirty="0"/>
            <a:t> </a:t>
          </a:r>
          <a:r>
            <a:rPr lang="nl-NL" sz="1400" kern="1200" dirty="0" err="1"/>
            <a:t>Pressure</a:t>
          </a:r>
          <a:r>
            <a:rPr lang="nl-NL" sz="1400" kern="1200" dirty="0"/>
            <a:t> release model</a:t>
          </a:r>
        </a:p>
      </dsp:txBody>
      <dsp:txXfrm>
        <a:off x="3032967" y="3680257"/>
        <a:ext cx="1132517" cy="703178"/>
      </dsp:txXfrm>
    </dsp:sp>
    <dsp:sp modelId="{886E33FD-6084-400F-BB2B-D716B3C6313C}">
      <dsp:nvSpPr>
        <dsp:cNvPr id="0" name=""/>
        <dsp:cNvSpPr/>
      </dsp:nvSpPr>
      <dsp:spPr>
        <a:xfrm>
          <a:off x="5040573" y="1767109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0B594-BF23-40C2-809E-6C7DBAF4BAA1}">
      <dsp:nvSpPr>
        <dsp:cNvPr id="0" name=""/>
        <dsp:cNvSpPr/>
      </dsp:nvSpPr>
      <dsp:spPr>
        <a:xfrm>
          <a:off x="5171270" y="1891271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Liquefied</a:t>
          </a:r>
          <a:r>
            <a:rPr lang="nl-NL" sz="1400" kern="1200" dirty="0"/>
            <a:t> Gas release</a:t>
          </a:r>
        </a:p>
      </dsp:txBody>
      <dsp:txXfrm>
        <a:off x="5193147" y="1913148"/>
        <a:ext cx="1132517" cy="703178"/>
      </dsp:txXfrm>
    </dsp:sp>
    <dsp:sp modelId="{D974C835-EE62-49F4-BBB0-EF3761ECCA00}">
      <dsp:nvSpPr>
        <dsp:cNvPr id="0" name=""/>
        <dsp:cNvSpPr/>
      </dsp:nvSpPr>
      <dsp:spPr>
        <a:xfrm>
          <a:off x="4321740" y="2856140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C563-B1E1-4038-8DD7-91F7681639BF}">
      <dsp:nvSpPr>
        <dsp:cNvPr id="0" name=""/>
        <dsp:cNvSpPr/>
      </dsp:nvSpPr>
      <dsp:spPr>
        <a:xfrm>
          <a:off x="4452437" y="2980302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Liquid release model: direct </a:t>
          </a:r>
          <a:r>
            <a:rPr lang="nl-NL" sz="1400" kern="1200" dirty="0" err="1"/>
            <a:t>evaporation</a:t>
          </a:r>
          <a:endParaRPr lang="nl-NL" sz="1400" kern="1200" dirty="0"/>
        </a:p>
      </dsp:txBody>
      <dsp:txXfrm>
        <a:off x="4474314" y="3002179"/>
        <a:ext cx="1132517" cy="703178"/>
      </dsp:txXfrm>
    </dsp:sp>
    <dsp:sp modelId="{12289282-6D89-4DB6-97DA-EB6146CF9BFA}">
      <dsp:nvSpPr>
        <dsp:cNvPr id="0" name=""/>
        <dsp:cNvSpPr/>
      </dsp:nvSpPr>
      <dsp:spPr>
        <a:xfrm>
          <a:off x="5759405" y="2856140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C6C24-045B-43F5-8D2D-4135BA851DA8}">
      <dsp:nvSpPr>
        <dsp:cNvPr id="0" name=""/>
        <dsp:cNvSpPr/>
      </dsp:nvSpPr>
      <dsp:spPr>
        <a:xfrm>
          <a:off x="5890102" y="2980302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Atmospheric</a:t>
          </a:r>
          <a:r>
            <a:rPr lang="nl-NL" sz="1400" kern="1200" dirty="0"/>
            <a:t>: pool </a:t>
          </a:r>
          <a:r>
            <a:rPr lang="nl-NL" sz="1400" kern="1200" dirty="0" err="1"/>
            <a:t>evaporation</a:t>
          </a:r>
          <a:endParaRPr lang="nl-NL" sz="1400" kern="1200" dirty="0"/>
        </a:p>
      </dsp:txBody>
      <dsp:txXfrm>
        <a:off x="5911979" y="3002179"/>
        <a:ext cx="1132517" cy="703178"/>
      </dsp:txXfrm>
    </dsp:sp>
    <dsp:sp modelId="{C7DB864F-FAF0-4D6C-8761-BF94E206BD2B}">
      <dsp:nvSpPr>
        <dsp:cNvPr id="0" name=""/>
        <dsp:cNvSpPr/>
      </dsp:nvSpPr>
      <dsp:spPr>
        <a:xfrm>
          <a:off x="7915903" y="1767109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7D3ED-182F-40FF-B491-E2AC09B57C75}">
      <dsp:nvSpPr>
        <dsp:cNvPr id="0" name=""/>
        <dsp:cNvSpPr/>
      </dsp:nvSpPr>
      <dsp:spPr>
        <a:xfrm>
          <a:off x="8046600" y="1891271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Liquid Release</a:t>
          </a:r>
        </a:p>
      </dsp:txBody>
      <dsp:txXfrm>
        <a:off x="8068477" y="1913148"/>
        <a:ext cx="1132517" cy="703178"/>
      </dsp:txXfrm>
    </dsp:sp>
    <dsp:sp modelId="{E178FED3-FF20-4530-AD97-3A805DD48F23}">
      <dsp:nvSpPr>
        <dsp:cNvPr id="0" name=""/>
        <dsp:cNvSpPr/>
      </dsp:nvSpPr>
      <dsp:spPr>
        <a:xfrm>
          <a:off x="7200199" y="3534218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A2FAE-034C-49B9-A402-D3D784C0D9E4}">
      <dsp:nvSpPr>
        <dsp:cNvPr id="0" name=""/>
        <dsp:cNvSpPr/>
      </dsp:nvSpPr>
      <dsp:spPr>
        <a:xfrm>
          <a:off x="7330896" y="3658380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Atmospheric</a:t>
          </a:r>
          <a:r>
            <a:rPr lang="nl-NL" sz="1400" kern="1200" dirty="0"/>
            <a:t>: pool </a:t>
          </a:r>
          <a:r>
            <a:rPr lang="nl-NL" sz="1400" kern="1200" dirty="0" err="1"/>
            <a:t>evaporation</a:t>
          </a:r>
          <a:endParaRPr lang="nl-NL" sz="1400" kern="1200" dirty="0"/>
        </a:p>
      </dsp:txBody>
      <dsp:txXfrm>
        <a:off x="7352773" y="3680257"/>
        <a:ext cx="1132517" cy="703178"/>
      </dsp:txXfrm>
    </dsp:sp>
    <dsp:sp modelId="{6ACAA140-D341-48A4-97B4-118FB685FA7A}">
      <dsp:nvSpPr>
        <dsp:cNvPr id="0" name=""/>
        <dsp:cNvSpPr/>
      </dsp:nvSpPr>
      <dsp:spPr>
        <a:xfrm>
          <a:off x="8637865" y="3534218"/>
          <a:ext cx="1176271" cy="7469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5CA5DC"/>
            </a:gs>
            <a:gs pos="1000">
              <a:srgbClr val="5CA5DC">
                <a:alpha val="46000"/>
              </a:srgbClr>
            </a:gs>
            <a:gs pos="100000">
              <a:srgbClr val="365991">
                <a:lumMod val="99000"/>
              </a:srgbClr>
            </a:gs>
            <a:gs pos="100000">
              <a:srgbClr val="36599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966E8-941C-4312-88AD-1C7CC25E87E0}">
      <dsp:nvSpPr>
        <dsp:cNvPr id="0" name=""/>
        <dsp:cNvSpPr/>
      </dsp:nvSpPr>
      <dsp:spPr>
        <a:xfrm>
          <a:off x="8768561" y="3658380"/>
          <a:ext cx="1176271" cy="74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A5D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Manual input</a:t>
          </a:r>
        </a:p>
      </dsp:txBody>
      <dsp:txXfrm>
        <a:off x="8790438" y="3680257"/>
        <a:ext cx="1132517" cy="70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22010-1326-4C4D-B4C7-F1002D84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53BA6A-CC19-49FF-96F1-FD34D944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F474DC-5FE6-4555-8ECB-8227A21D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CDF61C-C055-427E-BB10-750F2F17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6C9773-AA0A-45EB-B881-9D56C181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39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7ABF-5903-48B2-91CF-A00CB6CF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A4C6E5-8567-44BF-A139-39B985F6B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D04FE-45AC-4301-8054-0367CD5B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0A3836-E1DA-41B9-B6BB-7CE6658F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37A48-AC31-4DB7-AAF4-E8CC3A1A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21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F672A1-88C1-420B-B187-E179F96EA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012D62-48E4-4659-90D3-E30C5B55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AD675C-DD70-4906-8C31-EE55433D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708BBD-AB28-4142-A180-98E945DB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5D41C4-0D3E-4F51-A95C-0D6BAF75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ECA5A-E73D-4793-BEF3-F8B0B214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49962" cy="722435"/>
          </a:xfrm>
        </p:spPr>
        <p:txBody>
          <a:bodyPr>
            <a:normAutofit/>
          </a:bodyPr>
          <a:lstStyle>
            <a:lvl1pPr>
              <a:defRPr sz="3200" b="1">
                <a:latin typeface="Montserra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79F52-9786-495D-9CDC-CC603484F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338"/>
            <a:ext cx="9949962" cy="4404947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1D4AA-8EC4-4715-8FD0-6210E51B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fld id="{173B88C5-1891-4D34-AE09-460BA9D3D7D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46A2FC-8706-404F-A8B5-9ADDE54B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nl-NL" dirty="0"/>
              <a:t>http://app.hazcalc.com/register</a:t>
            </a:r>
          </a:p>
        </p:txBody>
      </p:sp>
    </p:spTree>
    <p:extLst>
      <p:ext uri="{BB962C8B-B14F-4D97-AF65-F5344CB8AC3E}">
        <p14:creationId xmlns:p14="http://schemas.microsoft.com/office/powerpoint/2010/main" val="173814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2ADE-01BC-4A0F-8FD5-87667DC3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439CE-CA73-4254-BD4B-EC90C7B5B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CEAF7A-6A8E-4EF5-AA22-17DBE513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F30710-C9A6-4DB2-B9FE-A442E5F7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2407AA-7364-42A8-BBC7-9768A6B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4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1B2DA-6391-4FCA-9565-57292454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8AF86-2718-4A08-A694-BF2848C9A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B197F8-DE9F-4187-9D79-80443F69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61EEF3-EC80-4D1F-B452-32224ACE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F6B671-577F-46C7-A8C5-A3CC0210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BCE38C-9C88-438F-B4C3-43434CBE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06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E8FCB-F8A8-4786-933F-9704D2E6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4A2748-2608-4CC1-9CB7-BC37914B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9328FB-1106-4188-97A8-5B18017E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9C9566-0C99-4941-8CDA-A24C823A3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1F238C-ACDA-43C3-9D28-1461A5253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88DB0B-9B5B-475B-B728-A0E557F5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68CA75-8F5D-4029-B2C8-192EEB5B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917D5D-2C35-4B93-8AD6-6A104D86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6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76228-0D8D-4C1C-A6A0-78C12117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A1FF31-F25D-4CAC-88A9-7B4AEB5C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1A34B3-1774-4992-AF67-643D19CD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3102AD-93A1-4F8D-A7BE-7004C46A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02A636-EEA9-48A1-BF84-272C2325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297863-6167-47E1-835A-D6BDB683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93DB8F-28D2-4AB8-BBE3-9AA1016B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39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97930-DD9F-4726-9628-1A6970D8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B1DF8-5CC6-4B0D-A286-95F4652A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805E82-2D7D-49FB-B922-8448C6414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F0E94D-175F-415B-9B74-6789561D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56E431-8856-4DF3-8E33-8493696E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F844D0-5021-4EA8-9072-BD431068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92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17D32-D987-4EAB-AB32-40E709F9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1B4487-AC30-4544-B9BF-A5911F164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D1A007-9467-4259-985C-B3B71D509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87D189-AB4E-45E1-B3CE-CA792D3A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7151D9-50E7-4EDA-90A1-9A8D6741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36F8B3-6CC9-4601-9E5F-49506B79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20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1F8EF6-0200-496E-B8F5-0E4714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072B8F-1159-49BB-8392-F30DA048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73B9F4-4838-4772-9143-43F0E29B7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9AC1-27A4-4823-ADF0-4A35282832C2}" type="datetimeFigureOut">
              <a:rPr lang="nl-NL" smtClean="0"/>
              <a:t>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C91717-47DB-4CAE-AC95-E75A1D308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6E49F3-089C-4611-9410-B5E4988A7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88C5-1891-4D34-AE09-460BA9D3D7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43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21827-4F07-42E7-B8A6-AB1731ECD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613208"/>
            <a:ext cx="10536383" cy="2150773"/>
          </a:xfrm>
          <a:gradFill>
            <a:gsLst>
              <a:gs pos="0">
                <a:srgbClr val="462679"/>
              </a:gs>
              <a:gs pos="13000">
                <a:srgbClr val="462679"/>
              </a:gs>
              <a:gs pos="100000">
                <a:srgbClr val="E13205"/>
              </a:gs>
              <a:gs pos="90000">
                <a:srgbClr val="E13205"/>
              </a:gs>
            </a:gsLst>
            <a:lin ang="0" scaled="1"/>
          </a:gradFill>
        </p:spPr>
        <p:txBody>
          <a:bodyPr anchor="ctr">
            <a:normAutofit/>
          </a:bodyPr>
          <a:lstStyle/>
          <a:p>
            <a:r>
              <a:rPr lang="nl-NL" sz="4500" dirty="0">
                <a:solidFill>
                  <a:schemeClr val="bg1"/>
                </a:solidFill>
                <a:latin typeface="Montserrat ExtraBold" panose="00000900000000000000" pitchFamily="50" charset="0"/>
              </a:rPr>
              <a:t>Hazcalc Release </a:t>
            </a:r>
            <a:r>
              <a:rPr lang="nl-NL" sz="4500" dirty="0" err="1">
                <a:solidFill>
                  <a:schemeClr val="bg1"/>
                </a:solidFill>
                <a:latin typeface="Montserrat ExtraBold" panose="00000900000000000000" pitchFamily="50" charset="0"/>
              </a:rPr>
              <a:t>Models</a:t>
            </a:r>
            <a:br>
              <a:rPr lang="nl-NL" sz="4500" dirty="0">
                <a:solidFill>
                  <a:schemeClr val="bg1"/>
                </a:solidFill>
                <a:latin typeface="Montserrat ExtraBold" panose="00000900000000000000" pitchFamily="50" charset="0"/>
              </a:rPr>
            </a:br>
            <a:r>
              <a:rPr lang="nl-NL" sz="2000" dirty="0" err="1">
                <a:solidFill>
                  <a:schemeClr val="bg1"/>
                </a:solidFill>
                <a:latin typeface="Montserrat" panose="00000500000000000000" pitchFamily="50" charset="0"/>
              </a:rPr>
              <a:t>for</a:t>
            </a:r>
            <a:r>
              <a:rPr lang="nl-NL" sz="20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Montserrat" panose="00000500000000000000" pitchFamily="50" charset="0"/>
              </a:rPr>
              <a:t>Hazardous</a:t>
            </a:r>
            <a:r>
              <a:rPr lang="nl-NL" sz="2000" dirty="0">
                <a:solidFill>
                  <a:schemeClr val="bg1"/>
                </a:solidFill>
                <a:latin typeface="Montserrat" panose="00000500000000000000" pitchFamily="50" charset="0"/>
              </a:rPr>
              <a:t> Area </a:t>
            </a:r>
            <a:r>
              <a:rPr lang="nl-NL" sz="2000" dirty="0" err="1">
                <a:solidFill>
                  <a:schemeClr val="bg1"/>
                </a:solidFill>
                <a:latin typeface="Montserrat" panose="00000500000000000000" pitchFamily="50" charset="0"/>
              </a:rPr>
              <a:t>Classification</a:t>
            </a:r>
            <a:endParaRPr lang="nl-NL" sz="2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B9BB0E-A3E3-4BA4-A8BA-520C9166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Hazcalc: Release </a:t>
            </a:r>
            <a:r>
              <a:rPr lang="nl-NL" dirty="0" err="1"/>
              <a:t>Models</a:t>
            </a: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3721F3B-F6E6-454B-BC11-366FB9B7D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81542"/>
              </p:ext>
            </p:extLst>
          </p:nvPr>
        </p:nvGraphicFramePr>
        <p:xfrm>
          <a:off x="838200" y="1212850"/>
          <a:ext cx="9950450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95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060E6-97DA-42F3-ABD0-C51B7D1B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Gas Release </a:t>
            </a:r>
            <a:r>
              <a:rPr lang="nl-NL" dirty="0" err="1"/>
              <a:t>models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D1D3A-91D3-4DC5-95D3-38FACC30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/>
              <a:t>Pressurised</a:t>
            </a:r>
            <a:r>
              <a:rPr lang="nl-NL" b="1" dirty="0"/>
              <a:t> release model: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flanges</a:t>
            </a:r>
            <a:r>
              <a:rPr lang="nl-NL" dirty="0"/>
              <a:t>, </a:t>
            </a:r>
            <a:r>
              <a:rPr lang="nl-NL" dirty="0" err="1"/>
              <a:t>appertures</a:t>
            </a:r>
            <a:r>
              <a:rPr lang="nl-NL" dirty="0"/>
              <a:t> etc. in pipeline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pressurised</a:t>
            </a:r>
            <a:r>
              <a:rPr lang="nl-NL" dirty="0"/>
              <a:t> </a:t>
            </a:r>
            <a:r>
              <a:rPr lang="nl-NL" dirty="0" err="1"/>
              <a:t>vessels</a:t>
            </a:r>
            <a:endParaRPr lang="nl-NL" dirty="0"/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relief</a:t>
            </a:r>
            <a:r>
              <a:rPr lang="nl-NL" dirty="0"/>
              <a:t> </a:t>
            </a:r>
            <a:r>
              <a:rPr lang="nl-NL" dirty="0" err="1"/>
              <a:t>valves</a:t>
            </a:r>
            <a:r>
              <a:rPr lang="nl-NL" dirty="0"/>
              <a:t> /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valves</a:t>
            </a:r>
            <a:br>
              <a:rPr lang="nl-NL" dirty="0"/>
            </a:br>
            <a:endParaRPr lang="nl-NL" dirty="0"/>
          </a:p>
          <a:p>
            <a:pPr marL="269875" indent="-269875"/>
            <a:r>
              <a:rPr lang="nl-NL" b="1" dirty="0" err="1"/>
              <a:t>Vapor</a:t>
            </a:r>
            <a:r>
              <a:rPr lang="nl-NL" b="1" dirty="0"/>
              <a:t> </a:t>
            </a:r>
            <a:r>
              <a:rPr lang="nl-NL" b="1" dirty="0" err="1"/>
              <a:t>Pressure</a:t>
            </a:r>
            <a:r>
              <a:rPr lang="nl-NL" b="1" dirty="0"/>
              <a:t> model:</a:t>
            </a:r>
          </a:p>
          <a:p>
            <a:pPr marL="1081088" indent="-541338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atmospheric</a:t>
            </a:r>
            <a:r>
              <a:rPr lang="nl-NL" dirty="0"/>
              <a:t> vent systems on </a:t>
            </a:r>
            <a:r>
              <a:rPr lang="nl-NL" dirty="0" err="1"/>
              <a:t>vessels</a:t>
            </a:r>
            <a:r>
              <a:rPr lang="nl-NL" dirty="0"/>
              <a:t>, tanks e.g.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filling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1186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060E6-97DA-42F3-ABD0-C51B7D1B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Gas Release </a:t>
            </a:r>
            <a:r>
              <a:rPr lang="nl-NL" dirty="0" err="1"/>
              <a:t>models</a:t>
            </a:r>
            <a:r>
              <a:rPr lang="nl-NL" dirty="0"/>
              <a:t>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D1D3A-91D3-4DC5-95D3-38FACC30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nl-NL" b="1" dirty="0"/>
              <a:t>Manual input: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specifications</a:t>
            </a:r>
            <a:r>
              <a:rPr lang="nl-NL" dirty="0"/>
              <a:t> of </a:t>
            </a:r>
            <a:r>
              <a:rPr lang="nl-NL" dirty="0" err="1"/>
              <a:t>manufacturers</a:t>
            </a:r>
            <a:r>
              <a:rPr lang="nl-NL" dirty="0"/>
              <a:t> of PSV/PRV</a:t>
            </a:r>
          </a:p>
        </p:txBody>
      </p:sp>
    </p:spTree>
    <p:extLst>
      <p:ext uri="{BB962C8B-B14F-4D97-AF65-F5344CB8AC3E}">
        <p14:creationId xmlns:p14="http://schemas.microsoft.com/office/powerpoint/2010/main" val="423997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0A6F5-6FA3-42E5-8F91-651804A9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Liquefied</a:t>
            </a:r>
            <a:r>
              <a:rPr lang="nl-NL" dirty="0"/>
              <a:t> Gas Release </a:t>
            </a:r>
            <a:r>
              <a:rPr lang="nl-NL" dirty="0" err="1"/>
              <a:t>Models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E9166-D410-400C-BABE-3E72E3CD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Liquid Release model: % direct </a:t>
            </a:r>
            <a:r>
              <a:rPr lang="nl-NL" b="1" dirty="0" err="1"/>
              <a:t>evaporation</a:t>
            </a:r>
            <a:r>
              <a:rPr lang="nl-NL" b="1" dirty="0"/>
              <a:t> (gas)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flanges</a:t>
            </a:r>
            <a:r>
              <a:rPr lang="nl-NL" dirty="0"/>
              <a:t>, </a:t>
            </a:r>
            <a:r>
              <a:rPr lang="nl-NL" dirty="0" err="1"/>
              <a:t>appertures</a:t>
            </a:r>
            <a:r>
              <a:rPr lang="nl-NL" dirty="0"/>
              <a:t> etc. in pipeline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pressurised</a:t>
            </a:r>
            <a:r>
              <a:rPr lang="nl-NL" dirty="0"/>
              <a:t> </a:t>
            </a:r>
            <a:r>
              <a:rPr lang="nl-NL" dirty="0" err="1"/>
              <a:t>vessels</a:t>
            </a:r>
            <a:endParaRPr lang="nl-NL" dirty="0"/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relief</a:t>
            </a:r>
            <a:r>
              <a:rPr lang="nl-NL" dirty="0"/>
              <a:t> </a:t>
            </a:r>
            <a:r>
              <a:rPr lang="nl-NL" dirty="0" err="1"/>
              <a:t>valves</a:t>
            </a:r>
            <a:r>
              <a:rPr lang="nl-NL" dirty="0"/>
              <a:t> /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valves</a:t>
            </a:r>
            <a:br>
              <a:rPr lang="nl-NL" dirty="0"/>
            </a:br>
            <a:endParaRPr lang="nl-NL" b="1" dirty="0"/>
          </a:p>
          <a:p>
            <a:pPr marL="269875" indent="-269875"/>
            <a:r>
              <a:rPr lang="nl-NL" b="1" dirty="0" err="1"/>
              <a:t>Atmospheric</a:t>
            </a:r>
            <a:r>
              <a:rPr lang="nl-NL" b="1" dirty="0"/>
              <a:t> Release Model: </a:t>
            </a:r>
            <a:r>
              <a:rPr lang="nl-NL" b="1" dirty="0" err="1"/>
              <a:t>evaporation</a:t>
            </a:r>
            <a:r>
              <a:rPr lang="nl-NL" b="1" dirty="0"/>
              <a:t> of pool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evaporative</a:t>
            </a:r>
            <a:r>
              <a:rPr lang="nl-NL" dirty="0"/>
              <a:t> pools </a:t>
            </a:r>
            <a:r>
              <a:rPr lang="nl-NL" dirty="0" err="1"/>
              <a:t>formed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2-phase release – </a:t>
            </a:r>
            <a:r>
              <a:rPr lang="nl-NL" dirty="0" err="1"/>
              <a:t>the</a:t>
            </a:r>
            <a:r>
              <a:rPr lang="nl-NL" dirty="0"/>
              <a:t> liquid part</a:t>
            </a:r>
            <a:endParaRPr lang="nl-NL" b="1" dirty="0"/>
          </a:p>
          <a:p>
            <a:pPr marL="987425" indent="-447675"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26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9D52F-EEA6-4F7E-818F-C14AD729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 Release </a:t>
            </a:r>
            <a:r>
              <a:rPr lang="nl-NL" dirty="0" err="1"/>
              <a:t>Models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81943-10DC-41E5-B691-C36CD76B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Liquid Release model: % direct </a:t>
            </a:r>
            <a:r>
              <a:rPr lang="nl-NL" b="1" dirty="0" err="1"/>
              <a:t>evaporation</a:t>
            </a:r>
            <a:r>
              <a:rPr lang="nl-NL" b="1" dirty="0"/>
              <a:t> (gas)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flanges</a:t>
            </a:r>
            <a:r>
              <a:rPr lang="nl-NL" dirty="0"/>
              <a:t>, </a:t>
            </a:r>
            <a:r>
              <a:rPr lang="nl-NL" dirty="0" err="1"/>
              <a:t>appertures</a:t>
            </a:r>
            <a:r>
              <a:rPr lang="nl-NL" dirty="0"/>
              <a:t> etc. in pipeline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pressurised</a:t>
            </a:r>
            <a:r>
              <a:rPr lang="nl-NL" dirty="0"/>
              <a:t> </a:t>
            </a:r>
            <a:r>
              <a:rPr lang="nl-NL" dirty="0" err="1"/>
              <a:t>vessels</a:t>
            </a:r>
            <a:endParaRPr lang="nl-NL" dirty="0"/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relief</a:t>
            </a:r>
            <a:r>
              <a:rPr lang="nl-NL" dirty="0"/>
              <a:t> </a:t>
            </a:r>
            <a:r>
              <a:rPr lang="nl-NL" dirty="0" err="1"/>
              <a:t>valves</a:t>
            </a:r>
            <a:r>
              <a:rPr lang="nl-NL" dirty="0"/>
              <a:t> /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valves</a:t>
            </a:r>
            <a:br>
              <a:rPr lang="nl-NL" dirty="0"/>
            </a:br>
            <a:endParaRPr lang="nl-NL" b="1" dirty="0"/>
          </a:p>
          <a:p>
            <a:pPr marL="269875" indent="-269875"/>
            <a:r>
              <a:rPr lang="nl-NL" b="1" dirty="0" err="1"/>
              <a:t>Atmospheric</a:t>
            </a:r>
            <a:r>
              <a:rPr lang="nl-NL" b="1" dirty="0"/>
              <a:t> Release Model: </a:t>
            </a:r>
            <a:r>
              <a:rPr lang="nl-NL" b="1" dirty="0" err="1"/>
              <a:t>evaporation</a:t>
            </a:r>
            <a:r>
              <a:rPr lang="nl-NL" b="1" dirty="0"/>
              <a:t> of pool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evaporative</a:t>
            </a:r>
            <a:r>
              <a:rPr lang="nl-NL" dirty="0"/>
              <a:t> pools </a:t>
            </a:r>
            <a:r>
              <a:rPr lang="nl-NL" dirty="0" err="1"/>
              <a:t>formed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liquid release</a:t>
            </a:r>
            <a:endParaRPr lang="nl-NL" b="1" dirty="0"/>
          </a:p>
          <a:p>
            <a:pPr marL="269875" indent="-269875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41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060E6-97DA-42F3-ABD0-C51B7D1B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 Release </a:t>
            </a:r>
            <a:r>
              <a:rPr lang="nl-NL" dirty="0" err="1"/>
              <a:t>Models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D1D3A-91D3-4DC5-95D3-38FACC30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nl-NL" b="1" dirty="0"/>
              <a:t>Manual input:</a:t>
            </a:r>
          </a:p>
          <a:p>
            <a:pPr marL="987425" indent="-447675">
              <a:buFont typeface="Wingdings" panose="05000000000000000000" pitchFamily="2" charset="2"/>
              <a:buChar char="ü"/>
            </a:pP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specifications</a:t>
            </a:r>
            <a:r>
              <a:rPr lang="nl-NL" dirty="0"/>
              <a:t> of </a:t>
            </a:r>
            <a:r>
              <a:rPr lang="nl-NL" dirty="0" err="1"/>
              <a:t>manufacturers</a:t>
            </a:r>
            <a:r>
              <a:rPr lang="nl-NL" dirty="0"/>
              <a:t> of PSV/PRV</a:t>
            </a:r>
          </a:p>
        </p:txBody>
      </p:sp>
    </p:spTree>
    <p:extLst>
      <p:ext uri="{BB962C8B-B14F-4D97-AF65-F5344CB8AC3E}">
        <p14:creationId xmlns:p14="http://schemas.microsoft.com/office/powerpoint/2010/main" val="23368605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</TotalTime>
  <Words>232</Words>
  <Application>Microsoft Office PowerPoint</Application>
  <PresentationFormat>Breedbeeld</PresentationFormat>
  <Paragraphs>40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ExtraBold</vt:lpstr>
      <vt:lpstr>Wingdings</vt:lpstr>
      <vt:lpstr>Kantoorthema</vt:lpstr>
      <vt:lpstr>Hazcalc Release Models for Hazardous Area Classification</vt:lpstr>
      <vt:lpstr>Hazcalc: Release Models</vt:lpstr>
      <vt:lpstr>Gas Release models (1)</vt:lpstr>
      <vt:lpstr>Gas Release models (2)</vt:lpstr>
      <vt:lpstr>Liquefied Gas Release Models</vt:lpstr>
      <vt:lpstr>Liquid Release Models (1)</vt:lpstr>
      <vt:lpstr>Liquid Release Models (1)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heinz Pol</dc:creator>
  <cp:lastModifiedBy>heinz Pol</cp:lastModifiedBy>
  <cp:revision>8</cp:revision>
  <dcterms:created xsi:type="dcterms:W3CDTF">2021-06-04T08:42:09Z</dcterms:created>
  <dcterms:modified xsi:type="dcterms:W3CDTF">2021-06-04T14:45:43Z</dcterms:modified>
</cp:coreProperties>
</file>